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5" r:id="rId2"/>
    <p:sldId id="374" r:id="rId3"/>
    <p:sldId id="349" r:id="rId4"/>
    <p:sldId id="322" r:id="rId5"/>
    <p:sldId id="320" r:id="rId6"/>
    <p:sldId id="360" r:id="rId7"/>
    <p:sldId id="350" r:id="rId8"/>
    <p:sldId id="375" r:id="rId9"/>
    <p:sldId id="376" r:id="rId10"/>
    <p:sldId id="379" r:id="rId11"/>
    <p:sldId id="392" r:id="rId12"/>
    <p:sldId id="384" r:id="rId13"/>
    <p:sldId id="380" r:id="rId14"/>
    <p:sldId id="403" r:id="rId15"/>
    <p:sldId id="404" r:id="rId16"/>
    <p:sldId id="382" r:id="rId17"/>
    <p:sldId id="405" r:id="rId18"/>
    <p:sldId id="419" r:id="rId19"/>
    <p:sldId id="406" r:id="rId20"/>
    <p:sldId id="407" r:id="rId21"/>
    <p:sldId id="408" r:id="rId22"/>
    <p:sldId id="409" r:id="rId23"/>
    <p:sldId id="418" r:id="rId24"/>
    <p:sldId id="410" r:id="rId25"/>
    <p:sldId id="411" r:id="rId26"/>
    <p:sldId id="417" r:id="rId27"/>
    <p:sldId id="413" r:id="rId28"/>
    <p:sldId id="414" r:id="rId29"/>
    <p:sldId id="385" r:id="rId30"/>
    <p:sldId id="386" r:id="rId31"/>
    <p:sldId id="415" r:id="rId32"/>
    <p:sldId id="387" r:id="rId33"/>
    <p:sldId id="394" r:id="rId34"/>
    <p:sldId id="397" r:id="rId35"/>
    <p:sldId id="396" r:id="rId36"/>
    <p:sldId id="416" r:id="rId37"/>
    <p:sldId id="401" r:id="rId38"/>
    <p:sldId id="398" r:id="rId39"/>
    <p:sldId id="400" r:id="rId40"/>
    <p:sldId id="373" r:id="rId41"/>
  </p:sldIdLst>
  <p:sldSz cx="9144000" cy="6858000" type="screen4x3"/>
  <p:notesSz cx="6888163" cy="10020300"/>
  <p:defaultTextStyle>
    <a:defPPr>
      <a:defRPr lang="vi-V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56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A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31" autoAdjust="0"/>
  </p:normalViewPr>
  <p:slideViewPr>
    <p:cSldViewPr>
      <p:cViewPr>
        <p:scale>
          <a:sx n="68" d="100"/>
          <a:sy n="68" d="100"/>
        </p:scale>
        <p:origin x="-2264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544" y="-112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919FFB-9A76-9C43-A2B2-AF10FC92245D}" type="doc">
      <dgm:prSet loTypeId="urn:microsoft.com/office/officeart/2005/8/layout/lProcess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0D6E963-8CD9-884D-81B0-967AE9A44F31}">
      <dgm:prSet phldrT="[Text]" custT="1"/>
      <dgm:spPr/>
      <dgm:t>
        <a:bodyPr/>
        <a:lstStyle/>
        <a:p>
          <a:r>
            <a:rPr lang="en-US" sz="1600" b="1" dirty="0" smtClean="0"/>
            <a:t>TELECOMUNICATIONS</a:t>
          </a:r>
          <a:endParaRPr lang="en-US" sz="1600" b="1" dirty="0"/>
        </a:p>
      </dgm:t>
    </dgm:pt>
    <dgm:pt modelId="{0175F347-F422-8E44-A34C-BC1E24BA4103}" type="parTrans" cxnId="{6261B479-D2D0-8443-B3D8-A6223F0B0135}">
      <dgm:prSet/>
      <dgm:spPr/>
      <dgm:t>
        <a:bodyPr/>
        <a:lstStyle/>
        <a:p>
          <a:endParaRPr lang="en-US"/>
        </a:p>
      </dgm:t>
    </dgm:pt>
    <dgm:pt modelId="{48BB98EA-2B74-DB4D-BDDC-77246CBFA0E3}" type="sibTrans" cxnId="{6261B479-D2D0-8443-B3D8-A6223F0B0135}">
      <dgm:prSet/>
      <dgm:spPr/>
      <dgm:t>
        <a:bodyPr/>
        <a:lstStyle/>
        <a:p>
          <a:endParaRPr lang="en-US"/>
        </a:p>
      </dgm:t>
    </dgm:pt>
    <dgm:pt modelId="{F2B7DC3A-65BB-F443-B94E-02714DF9317B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Mobile Core Services</a:t>
          </a:r>
          <a:endParaRPr lang="en-US" b="1" dirty="0">
            <a:solidFill>
              <a:srgbClr val="FFFFFF"/>
            </a:solidFill>
          </a:endParaRPr>
        </a:p>
      </dgm:t>
    </dgm:pt>
    <dgm:pt modelId="{ECF3CF71-2C4E-FE41-A687-37978DFBF107}" type="parTrans" cxnId="{59B49A5E-75F8-DE41-AF5D-017607A6D348}">
      <dgm:prSet/>
      <dgm:spPr/>
      <dgm:t>
        <a:bodyPr/>
        <a:lstStyle/>
        <a:p>
          <a:endParaRPr lang="en-US"/>
        </a:p>
      </dgm:t>
    </dgm:pt>
    <dgm:pt modelId="{93B86FC6-034D-FE43-86BD-2B7DD0C1086F}" type="sibTrans" cxnId="{59B49A5E-75F8-DE41-AF5D-017607A6D348}">
      <dgm:prSet/>
      <dgm:spPr/>
      <dgm:t>
        <a:bodyPr/>
        <a:lstStyle/>
        <a:p>
          <a:endParaRPr lang="en-US"/>
        </a:p>
      </dgm:t>
    </dgm:pt>
    <dgm:pt modelId="{C419BA35-ADEB-5947-AD46-9CB4D55F7867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Network infrastructures</a:t>
          </a:r>
          <a:endParaRPr lang="en-US" b="1" dirty="0">
            <a:solidFill>
              <a:srgbClr val="FFFFFF"/>
            </a:solidFill>
          </a:endParaRPr>
        </a:p>
      </dgm:t>
    </dgm:pt>
    <dgm:pt modelId="{48ABC58E-0329-7F4F-A622-DCE67C67CEE7}" type="parTrans" cxnId="{5DC9F000-61B9-334E-862C-0026C42F8688}">
      <dgm:prSet/>
      <dgm:spPr/>
      <dgm:t>
        <a:bodyPr/>
        <a:lstStyle/>
        <a:p>
          <a:endParaRPr lang="en-US"/>
        </a:p>
      </dgm:t>
    </dgm:pt>
    <dgm:pt modelId="{921D5F3B-73AB-374C-A605-716FA18A0432}" type="sibTrans" cxnId="{5DC9F000-61B9-334E-862C-0026C42F8688}">
      <dgm:prSet/>
      <dgm:spPr/>
      <dgm:t>
        <a:bodyPr/>
        <a:lstStyle/>
        <a:p>
          <a:endParaRPr lang="en-US"/>
        </a:p>
      </dgm:t>
    </dgm:pt>
    <dgm:pt modelId="{D7D374E3-C17D-2D41-8F2C-3306F5222D46}">
      <dgm:prSet phldrT="[Text]" custT="1"/>
      <dgm:spPr/>
      <dgm:t>
        <a:bodyPr/>
        <a:lstStyle/>
        <a:p>
          <a:r>
            <a:rPr lang="en-US" sz="1600" b="1" dirty="0" smtClean="0"/>
            <a:t>SECURITY &amp; DEFENSE</a:t>
          </a:r>
          <a:endParaRPr lang="en-US" sz="1600" b="1" dirty="0"/>
        </a:p>
      </dgm:t>
    </dgm:pt>
    <dgm:pt modelId="{95493EA9-AB62-7E45-9033-A1E72E513D19}" type="parTrans" cxnId="{FBE8D588-7B79-D14F-9377-34DFE12B9E04}">
      <dgm:prSet/>
      <dgm:spPr/>
      <dgm:t>
        <a:bodyPr/>
        <a:lstStyle/>
        <a:p>
          <a:endParaRPr lang="en-US"/>
        </a:p>
      </dgm:t>
    </dgm:pt>
    <dgm:pt modelId="{0973B583-B877-A546-A735-AB79D1691CDA}" type="sibTrans" cxnId="{FBE8D588-7B79-D14F-9377-34DFE12B9E04}">
      <dgm:prSet/>
      <dgm:spPr/>
      <dgm:t>
        <a:bodyPr/>
        <a:lstStyle/>
        <a:p>
          <a:endParaRPr lang="en-US"/>
        </a:p>
      </dgm:t>
    </dgm:pt>
    <dgm:pt modelId="{5AD6AA07-FBE3-D74E-9891-B3929E0DFA44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Legal Intercept &amp; Cyber Security </a:t>
          </a:r>
          <a:endParaRPr lang="en-US" b="1" dirty="0">
            <a:solidFill>
              <a:schemeClr val="bg1"/>
            </a:solidFill>
          </a:endParaRPr>
        </a:p>
      </dgm:t>
    </dgm:pt>
    <dgm:pt modelId="{CA1D6C5B-B32C-3E4D-B7E9-F739C9F4A141}" type="parTrans" cxnId="{CFB25EF0-BCC2-3A49-9916-645D126025A5}">
      <dgm:prSet/>
      <dgm:spPr/>
      <dgm:t>
        <a:bodyPr/>
        <a:lstStyle/>
        <a:p>
          <a:endParaRPr lang="en-US"/>
        </a:p>
      </dgm:t>
    </dgm:pt>
    <dgm:pt modelId="{142A3B3D-A98A-2A4C-9FE9-C360F420638E}" type="sibTrans" cxnId="{CFB25EF0-BCC2-3A49-9916-645D126025A5}">
      <dgm:prSet/>
      <dgm:spPr/>
      <dgm:t>
        <a:bodyPr/>
        <a:lstStyle/>
        <a:p>
          <a:endParaRPr lang="en-US"/>
        </a:p>
      </dgm:t>
    </dgm:pt>
    <dgm:pt modelId="{B87BFBD7-7330-C443-967C-4114B33C3B55}">
      <dgm:prSet custT="1"/>
      <dgm:spPr/>
      <dgm:t>
        <a:bodyPr/>
        <a:lstStyle/>
        <a:p>
          <a:r>
            <a:rPr lang="en-US" sz="1600" b="1" dirty="0" smtClean="0"/>
            <a:t>ENTERPRISE &amp; INDUSTRY</a:t>
          </a:r>
          <a:endParaRPr lang="en-US" sz="1600" b="1" dirty="0"/>
        </a:p>
      </dgm:t>
    </dgm:pt>
    <dgm:pt modelId="{F5A194F8-5EA3-BD43-A0A5-17EF8B59A49E}" type="parTrans" cxnId="{907C4AFB-B395-B34B-AC58-9EE916D15D89}">
      <dgm:prSet/>
      <dgm:spPr/>
      <dgm:t>
        <a:bodyPr/>
        <a:lstStyle/>
        <a:p>
          <a:endParaRPr lang="en-US"/>
        </a:p>
      </dgm:t>
    </dgm:pt>
    <dgm:pt modelId="{0DF1FA7E-B573-4245-A6AF-0DEAB2A7C41E}" type="sibTrans" cxnId="{907C4AFB-B395-B34B-AC58-9EE916D15D89}">
      <dgm:prSet/>
      <dgm:spPr/>
      <dgm:t>
        <a:bodyPr/>
        <a:lstStyle/>
        <a:p>
          <a:endParaRPr lang="en-US"/>
        </a:p>
      </dgm:t>
    </dgm:pt>
    <dgm:pt modelId="{69FF0FCB-B9AD-2E48-ADA2-07D2DB326803}">
      <dgm:prSet custT="1"/>
      <dgm:spPr/>
      <dgm:t>
        <a:bodyPr/>
        <a:lstStyle/>
        <a:p>
          <a:r>
            <a:rPr lang="en-US" sz="1600" b="1" dirty="0" smtClean="0"/>
            <a:t>TRANSPORTATION</a:t>
          </a:r>
          <a:endParaRPr lang="en-US" sz="1600" b="1" dirty="0"/>
        </a:p>
      </dgm:t>
    </dgm:pt>
    <dgm:pt modelId="{4C241A55-B72E-E948-B5F6-77028B954F98}" type="parTrans" cxnId="{1289EE22-6C44-1449-A509-5C8EBD24416F}">
      <dgm:prSet/>
      <dgm:spPr/>
      <dgm:t>
        <a:bodyPr/>
        <a:lstStyle/>
        <a:p>
          <a:endParaRPr lang="en-US"/>
        </a:p>
      </dgm:t>
    </dgm:pt>
    <dgm:pt modelId="{12CBC93E-F623-A240-965D-1BDB25567B1A}" type="sibTrans" cxnId="{1289EE22-6C44-1449-A509-5C8EBD24416F}">
      <dgm:prSet/>
      <dgm:spPr/>
      <dgm:t>
        <a:bodyPr/>
        <a:lstStyle/>
        <a:p>
          <a:endParaRPr lang="en-US"/>
        </a:p>
      </dgm:t>
    </dgm:pt>
    <dgm:pt modelId="{841E7675-7291-5249-A4B5-73005CBD7502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Video Based Services</a:t>
          </a:r>
          <a:endParaRPr lang="en-US" b="1" dirty="0">
            <a:solidFill>
              <a:srgbClr val="FFFFFF"/>
            </a:solidFill>
          </a:endParaRPr>
        </a:p>
      </dgm:t>
    </dgm:pt>
    <dgm:pt modelId="{9B19EFB2-1A8B-E44C-995A-BA748D1F2C27}" type="parTrans" cxnId="{62301154-157D-1C42-9EDE-7CAF51ACE1B7}">
      <dgm:prSet/>
      <dgm:spPr/>
      <dgm:t>
        <a:bodyPr/>
        <a:lstStyle/>
        <a:p>
          <a:endParaRPr lang="en-US"/>
        </a:p>
      </dgm:t>
    </dgm:pt>
    <dgm:pt modelId="{EDF09FAC-5A1E-764C-A7D5-47B0129DF09B}" type="sibTrans" cxnId="{62301154-157D-1C42-9EDE-7CAF51ACE1B7}">
      <dgm:prSet/>
      <dgm:spPr/>
      <dgm:t>
        <a:bodyPr/>
        <a:lstStyle/>
        <a:p>
          <a:endParaRPr lang="en-US"/>
        </a:p>
      </dgm:t>
    </dgm:pt>
    <dgm:pt modelId="{F1A9ECD7-0E1E-E64D-BC2E-A2EE59134534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ICT infrastructure</a:t>
          </a:r>
          <a:endParaRPr lang="en-US" b="1" dirty="0">
            <a:solidFill>
              <a:srgbClr val="FFFFFF"/>
            </a:solidFill>
          </a:endParaRPr>
        </a:p>
      </dgm:t>
    </dgm:pt>
    <dgm:pt modelId="{C78B443E-7A68-1345-9C39-4F4FAB4517A8}" type="parTrans" cxnId="{F5C138AC-E1CD-E24D-A29A-7F45CD428A8A}">
      <dgm:prSet/>
      <dgm:spPr/>
      <dgm:t>
        <a:bodyPr/>
        <a:lstStyle/>
        <a:p>
          <a:endParaRPr lang="en-US"/>
        </a:p>
      </dgm:t>
    </dgm:pt>
    <dgm:pt modelId="{DD5D82A8-5867-DD4E-BF81-08F335FD15CF}" type="sibTrans" cxnId="{F5C138AC-E1CD-E24D-A29A-7F45CD428A8A}">
      <dgm:prSet/>
      <dgm:spPr/>
      <dgm:t>
        <a:bodyPr/>
        <a:lstStyle/>
        <a:p>
          <a:endParaRPr lang="en-US"/>
        </a:p>
      </dgm:t>
    </dgm:pt>
    <dgm:pt modelId="{DE489E13-13A5-D748-B696-4DEA35D4179D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  Automatic Control</a:t>
          </a:r>
          <a:endParaRPr lang="en-US" b="1" dirty="0">
            <a:solidFill>
              <a:srgbClr val="FFFFFF"/>
            </a:solidFill>
          </a:endParaRPr>
        </a:p>
      </dgm:t>
    </dgm:pt>
    <dgm:pt modelId="{6665D18C-5D18-1B4C-A86E-A5BAE9B3B7B0}" type="parTrans" cxnId="{D116BC83-EEB2-9643-8403-9E2AEAC77FBB}">
      <dgm:prSet/>
      <dgm:spPr/>
      <dgm:t>
        <a:bodyPr/>
        <a:lstStyle/>
        <a:p>
          <a:endParaRPr lang="en-US"/>
        </a:p>
      </dgm:t>
    </dgm:pt>
    <dgm:pt modelId="{EE40F960-481A-7044-9230-966B7EE9A74B}" type="sibTrans" cxnId="{D116BC83-EEB2-9643-8403-9E2AEAC77FBB}">
      <dgm:prSet/>
      <dgm:spPr/>
      <dgm:t>
        <a:bodyPr/>
        <a:lstStyle/>
        <a:p>
          <a:endParaRPr lang="en-US"/>
        </a:p>
      </dgm:t>
    </dgm:pt>
    <dgm:pt modelId="{27A23686-FDC3-1A48-B672-955A8E4D64A1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GPS Based Solution</a:t>
          </a:r>
          <a:endParaRPr lang="en-US" b="1" dirty="0">
            <a:solidFill>
              <a:srgbClr val="FFFFFF"/>
            </a:solidFill>
          </a:endParaRPr>
        </a:p>
      </dgm:t>
    </dgm:pt>
    <dgm:pt modelId="{94D2619E-8B4F-2D44-AC2C-17979127F911}" type="parTrans" cxnId="{59F17DDA-FEBE-F240-9506-5231033D410E}">
      <dgm:prSet/>
      <dgm:spPr/>
      <dgm:t>
        <a:bodyPr/>
        <a:lstStyle/>
        <a:p>
          <a:endParaRPr lang="en-US"/>
        </a:p>
      </dgm:t>
    </dgm:pt>
    <dgm:pt modelId="{F6AFD27E-4CB4-BC40-9829-57569989513F}" type="sibTrans" cxnId="{59F17DDA-FEBE-F240-9506-5231033D410E}">
      <dgm:prSet/>
      <dgm:spPr/>
      <dgm:t>
        <a:bodyPr/>
        <a:lstStyle/>
        <a:p>
          <a:endParaRPr lang="en-US"/>
        </a:p>
      </dgm:t>
    </dgm:pt>
    <dgm:pt modelId="{AB3C27F7-C494-B148-952C-A8803374F6F2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Intelligent Transport Systems (ITS)</a:t>
          </a:r>
          <a:endParaRPr lang="en-US" b="1" dirty="0">
            <a:solidFill>
              <a:srgbClr val="FFFFFF"/>
            </a:solidFill>
          </a:endParaRPr>
        </a:p>
      </dgm:t>
    </dgm:pt>
    <dgm:pt modelId="{4755C693-CF8C-C749-9810-27C9A54561D0}" type="parTrans" cxnId="{57132D51-B282-3449-89DD-6E8EF0E762CB}">
      <dgm:prSet/>
      <dgm:spPr/>
      <dgm:t>
        <a:bodyPr/>
        <a:lstStyle/>
        <a:p>
          <a:endParaRPr lang="en-US"/>
        </a:p>
      </dgm:t>
    </dgm:pt>
    <dgm:pt modelId="{1AAE49EC-D86E-CE49-A34E-DBD35B1C0DEE}" type="sibTrans" cxnId="{57132D51-B282-3449-89DD-6E8EF0E762CB}">
      <dgm:prSet/>
      <dgm:spPr/>
      <dgm:t>
        <a:bodyPr/>
        <a:lstStyle/>
        <a:p>
          <a:endParaRPr lang="en-US"/>
        </a:p>
      </dgm:t>
    </dgm:pt>
    <dgm:pt modelId="{B7BD2202-5BC4-684D-B360-D56F1EF50E8A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Mobile VAS</a:t>
          </a:r>
          <a:endParaRPr lang="en-US" b="1" dirty="0">
            <a:solidFill>
              <a:srgbClr val="FFFFFF"/>
            </a:solidFill>
          </a:endParaRPr>
        </a:p>
      </dgm:t>
    </dgm:pt>
    <dgm:pt modelId="{1DCF1AC4-5B41-9741-8891-2E28777CF5EA}" type="parTrans" cxnId="{84341F10-F2A4-724A-8B29-1371FC2A60E1}">
      <dgm:prSet/>
      <dgm:spPr/>
      <dgm:t>
        <a:bodyPr/>
        <a:lstStyle/>
        <a:p>
          <a:endParaRPr lang="en-US"/>
        </a:p>
      </dgm:t>
    </dgm:pt>
    <dgm:pt modelId="{037A6F45-F451-2046-ADB7-0D5AC44486E9}" type="sibTrans" cxnId="{84341F10-F2A4-724A-8B29-1371FC2A60E1}">
      <dgm:prSet/>
      <dgm:spPr/>
      <dgm:t>
        <a:bodyPr/>
        <a:lstStyle/>
        <a:p>
          <a:endParaRPr lang="en-US"/>
        </a:p>
      </dgm:t>
    </dgm:pt>
    <dgm:pt modelId="{A2FCBB2A-4C27-6241-B7FF-43E1CBD25C04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NGN Services</a:t>
          </a:r>
          <a:endParaRPr lang="en-US" b="1" dirty="0">
            <a:solidFill>
              <a:srgbClr val="FFFFFF"/>
            </a:solidFill>
          </a:endParaRPr>
        </a:p>
      </dgm:t>
    </dgm:pt>
    <dgm:pt modelId="{2A6D3FDA-9857-224C-B0F9-5A579A88170D}" type="parTrans" cxnId="{A6DF7CDA-FAA5-9C49-A43E-D86A956A3F67}">
      <dgm:prSet/>
      <dgm:spPr/>
      <dgm:t>
        <a:bodyPr/>
        <a:lstStyle/>
        <a:p>
          <a:endParaRPr lang="en-US"/>
        </a:p>
      </dgm:t>
    </dgm:pt>
    <dgm:pt modelId="{617A7DE5-EA7D-5C43-83DE-11745651EE64}" type="sibTrans" cxnId="{A6DF7CDA-FAA5-9C49-A43E-D86A956A3F67}">
      <dgm:prSet/>
      <dgm:spPr/>
      <dgm:t>
        <a:bodyPr/>
        <a:lstStyle/>
        <a:p>
          <a:endParaRPr lang="en-US"/>
        </a:p>
      </dgm:t>
    </dgm:pt>
    <dgm:pt modelId="{757B9894-0AB9-1544-84A3-2238369E4AF7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Detection Sensors and Tracking</a:t>
          </a:r>
          <a:endParaRPr lang="en-US" b="1" dirty="0">
            <a:solidFill>
              <a:schemeClr val="bg1"/>
            </a:solidFill>
          </a:endParaRPr>
        </a:p>
      </dgm:t>
    </dgm:pt>
    <dgm:pt modelId="{D4B20DCB-76C9-0642-BE48-FD02EBC72BDA}" type="parTrans" cxnId="{F728AA08-083E-B248-B63D-4C4AD00C6219}">
      <dgm:prSet/>
      <dgm:spPr/>
      <dgm:t>
        <a:bodyPr/>
        <a:lstStyle/>
        <a:p>
          <a:endParaRPr lang="en-US"/>
        </a:p>
      </dgm:t>
    </dgm:pt>
    <dgm:pt modelId="{1EA12511-4677-0648-B81F-A79C3992ACBC}" type="sibTrans" cxnId="{F728AA08-083E-B248-B63D-4C4AD00C6219}">
      <dgm:prSet/>
      <dgm:spPr/>
      <dgm:t>
        <a:bodyPr/>
        <a:lstStyle/>
        <a:p>
          <a:endParaRPr lang="en-US"/>
        </a:p>
      </dgm:t>
    </dgm:pt>
    <dgm:pt modelId="{46252BDE-1AC0-5840-94B4-59263E2EA973}">
      <dgm:prSet phldrT="[Text]" custT="1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sz="1200" b="1" i="0" dirty="0" smtClean="0">
              <a:solidFill>
                <a:srgbClr val="FFFFFF"/>
              </a:solidFill>
            </a:rPr>
            <a:t>Communication Systems</a:t>
          </a:r>
        </a:p>
      </dgm:t>
    </dgm:pt>
    <dgm:pt modelId="{DFF62F4E-2D7C-2B4F-9D7B-4546AFCCDACA}" type="parTrans" cxnId="{13D46F46-349F-B341-A4E7-7A77B6E70F4D}">
      <dgm:prSet/>
      <dgm:spPr/>
      <dgm:t>
        <a:bodyPr/>
        <a:lstStyle/>
        <a:p>
          <a:endParaRPr lang="en-US"/>
        </a:p>
      </dgm:t>
    </dgm:pt>
    <dgm:pt modelId="{D160AEAC-02B2-224B-AE21-D913F875FF19}" type="sibTrans" cxnId="{13D46F46-349F-B341-A4E7-7A77B6E70F4D}">
      <dgm:prSet/>
      <dgm:spPr/>
      <dgm:t>
        <a:bodyPr/>
        <a:lstStyle/>
        <a:p>
          <a:endParaRPr lang="en-US"/>
        </a:p>
      </dgm:t>
    </dgm:pt>
    <dgm:pt modelId="{E3A5227E-57A3-BD4B-BB87-E0AF968330D0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VTS &amp; Monitoring Solutions</a:t>
          </a:r>
          <a:endParaRPr lang="en-US" b="1" dirty="0">
            <a:solidFill>
              <a:srgbClr val="FFFFFF"/>
            </a:solidFill>
          </a:endParaRPr>
        </a:p>
      </dgm:t>
    </dgm:pt>
    <dgm:pt modelId="{1671F046-5F20-F748-B621-AF9898282810}" type="parTrans" cxnId="{43F2650D-FF58-1F44-B1EA-1BC4CC304262}">
      <dgm:prSet/>
      <dgm:spPr/>
      <dgm:t>
        <a:bodyPr/>
        <a:lstStyle/>
        <a:p>
          <a:endParaRPr lang="en-US"/>
        </a:p>
      </dgm:t>
    </dgm:pt>
    <dgm:pt modelId="{A13C585D-809C-0440-AE78-F783B0833F03}" type="sibTrans" cxnId="{43F2650D-FF58-1F44-B1EA-1BC4CC304262}">
      <dgm:prSet/>
      <dgm:spPr/>
      <dgm:t>
        <a:bodyPr/>
        <a:lstStyle/>
        <a:p>
          <a:endParaRPr lang="en-US"/>
        </a:p>
      </dgm:t>
    </dgm:pt>
    <dgm:pt modelId="{8F48F97B-7052-7E4B-9F2D-241FF6CA3962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Solutions for Environment </a:t>
          </a:r>
          <a:endParaRPr lang="en-US" b="1" dirty="0">
            <a:solidFill>
              <a:srgbClr val="FFFFFF"/>
            </a:solidFill>
          </a:endParaRPr>
        </a:p>
      </dgm:t>
    </dgm:pt>
    <dgm:pt modelId="{E30E44CB-8256-484C-8881-058C00BBC2B2}" type="parTrans" cxnId="{C090C5AC-27B7-854F-995C-2D74BD4BE019}">
      <dgm:prSet/>
      <dgm:spPr/>
      <dgm:t>
        <a:bodyPr/>
        <a:lstStyle/>
        <a:p>
          <a:endParaRPr lang="en-US"/>
        </a:p>
      </dgm:t>
    </dgm:pt>
    <dgm:pt modelId="{DAE7F59E-AA09-2248-9A87-CC274C7B7990}" type="sibTrans" cxnId="{C090C5AC-27B7-854F-995C-2D74BD4BE019}">
      <dgm:prSet/>
      <dgm:spPr/>
      <dgm:t>
        <a:bodyPr/>
        <a:lstStyle/>
        <a:p>
          <a:endParaRPr lang="en-US"/>
        </a:p>
      </dgm:t>
    </dgm:pt>
    <dgm:pt modelId="{019A7CF3-0AB7-9C4D-8043-AFF2BE956F94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Automation Technology</a:t>
          </a:r>
          <a:endParaRPr lang="en-US" b="1" dirty="0">
            <a:solidFill>
              <a:srgbClr val="FFFFFF"/>
            </a:solidFill>
          </a:endParaRPr>
        </a:p>
      </dgm:t>
    </dgm:pt>
    <dgm:pt modelId="{25DCA4E0-D83E-A447-AC80-E283DB652338}" type="parTrans" cxnId="{C1788376-7D1E-4840-B7EE-02C881A94A72}">
      <dgm:prSet/>
      <dgm:spPr/>
      <dgm:t>
        <a:bodyPr/>
        <a:lstStyle/>
        <a:p>
          <a:endParaRPr lang="en-US"/>
        </a:p>
      </dgm:t>
    </dgm:pt>
    <dgm:pt modelId="{0967A5E7-BE38-E94C-9DF3-2DAA50ED268C}" type="sibTrans" cxnId="{C1788376-7D1E-4840-B7EE-02C881A94A72}">
      <dgm:prSet/>
      <dgm:spPr/>
      <dgm:t>
        <a:bodyPr/>
        <a:lstStyle/>
        <a:p>
          <a:endParaRPr lang="en-US"/>
        </a:p>
      </dgm:t>
    </dgm:pt>
    <dgm:pt modelId="{6A5AD024-A81B-0D44-A81E-5C84C2A47B7E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Energy Solutions</a:t>
          </a:r>
          <a:endParaRPr lang="en-US" b="1" dirty="0">
            <a:solidFill>
              <a:srgbClr val="FFFFFF"/>
            </a:solidFill>
          </a:endParaRPr>
        </a:p>
      </dgm:t>
    </dgm:pt>
    <dgm:pt modelId="{7AB8B6F5-6559-A949-B1D4-C331CF2E02B6}" type="parTrans" cxnId="{705319E7-F56C-244C-AE8B-B6B70E63135E}">
      <dgm:prSet/>
      <dgm:spPr/>
      <dgm:t>
        <a:bodyPr/>
        <a:lstStyle/>
        <a:p>
          <a:endParaRPr lang="en-US"/>
        </a:p>
      </dgm:t>
    </dgm:pt>
    <dgm:pt modelId="{604B8C9C-FDF7-4847-BA3B-6A492D990E58}" type="sibTrans" cxnId="{705319E7-F56C-244C-AE8B-B6B70E63135E}">
      <dgm:prSet/>
      <dgm:spPr/>
      <dgm:t>
        <a:bodyPr/>
        <a:lstStyle/>
        <a:p>
          <a:endParaRPr lang="en-US"/>
        </a:p>
      </dgm:t>
    </dgm:pt>
    <dgm:pt modelId="{52729BA9-AE38-2841-8905-ACBEA056657C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Oil &amp; Gas</a:t>
          </a:r>
          <a:endParaRPr lang="en-US" b="1" dirty="0">
            <a:solidFill>
              <a:srgbClr val="FFFFFF"/>
            </a:solidFill>
          </a:endParaRPr>
        </a:p>
      </dgm:t>
    </dgm:pt>
    <dgm:pt modelId="{F690EAEA-F8F0-244E-8BC4-1DC44F8BA115}" type="parTrans" cxnId="{09E6C881-5F08-1242-B662-AB06CA3ED6B6}">
      <dgm:prSet/>
      <dgm:spPr/>
      <dgm:t>
        <a:bodyPr/>
        <a:lstStyle/>
        <a:p>
          <a:endParaRPr lang="en-US"/>
        </a:p>
      </dgm:t>
    </dgm:pt>
    <dgm:pt modelId="{1C33F77C-4A23-9345-9F81-DE8244B10C18}" type="sibTrans" cxnId="{09E6C881-5F08-1242-B662-AB06CA3ED6B6}">
      <dgm:prSet/>
      <dgm:spPr/>
      <dgm:t>
        <a:bodyPr/>
        <a:lstStyle/>
        <a:p>
          <a:endParaRPr lang="en-US"/>
        </a:p>
      </dgm:t>
    </dgm:pt>
    <dgm:pt modelId="{1F1DCD9A-FD38-9649-B76A-B361D78628FF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Manufacturing</a:t>
          </a:r>
          <a:endParaRPr lang="en-US" b="1" dirty="0">
            <a:solidFill>
              <a:srgbClr val="FFFFFF"/>
            </a:solidFill>
          </a:endParaRPr>
        </a:p>
      </dgm:t>
    </dgm:pt>
    <dgm:pt modelId="{5BAB4CE1-50FE-684F-9A35-9FACA008AEAD}" type="parTrans" cxnId="{2C8D5D29-5ABA-7742-B8F4-5759AA660466}">
      <dgm:prSet/>
      <dgm:spPr/>
      <dgm:t>
        <a:bodyPr/>
        <a:lstStyle/>
        <a:p>
          <a:endParaRPr lang="en-US"/>
        </a:p>
      </dgm:t>
    </dgm:pt>
    <dgm:pt modelId="{54DF2581-9437-A042-8585-82D933CFD64D}" type="sibTrans" cxnId="{2C8D5D29-5ABA-7742-B8F4-5759AA660466}">
      <dgm:prSet/>
      <dgm:spPr/>
      <dgm:t>
        <a:bodyPr/>
        <a:lstStyle/>
        <a:p>
          <a:endParaRPr lang="en-US"/>
        </a:p>
      </dgm:t>
    </dgm:pt>
    <dgm:pt modelId="{94446D65-E7D8-DC4F-B669-D5D933D8046B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Integrated Data and Information Services</a:t>
          </a:r>
        </a:p>
      </dgm:t>
    </dgm:pt>
    <dgm:pt modelId="{C49BAB6A-39E9-A44C-9DDA-E1D30DAEF6AE}" type="parTrans" cxnId="{8F3BA905-4A3B-1641-BAEE-289372501BC0}">
      <dgm:prSet/>
      <dgm:spPr/>
      <dgm:t>
        <a:bodyPr/>
        <a:lstStyle/>
        <a:p>
          <a:endParaRPr lang="en-US"/>
        </a:p>
      </dgm:t>
    </dgm:pt>
    <dgm:pt modelId="{0F60F18B-5C3E-6543-AFEA-5275CD788953}" type="sibTrans" cxnId="{8F3BA905-4A3B-1641-BAEE-289372501BC0}">
      <dgm:prSet/>
      <dgm:spPr/>
      <dgm:t>
        <a:bodyPr/>
        <a:lstStyle/>
        <a:p>
          <a:endParaRPr lang="en-US"/>
        </a:p>
      </dgm:t>
    </dgm:pt>
    <dgm:pt modelId="{9CF1C5BF-9C2E-4F4E-B19B-002151A217E3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Vehicles and Station</a:t>
          </a:r>
          <a:endParaRPr lang="en-US" b="1" dirty="0">
            <a:solidFill>
              <a:schemeClr val="bg1"/>
            </a:solidFill>
          </a:endParaRPr>
        </a:p>
      </dgm:t>
    </dgm:pt>
    <dgm:pt modelId="{7F43F36E-5A43-CD4C-8682-74B57CEBB76D}" type="parTrans" cxnId="{EBBA5ACA-EF6C-FF4D-B375-39B97E83DAD0}">
      <dgm:prSet/>
      <dgm:spPr/>
      <dgm:t>
        <a:bodyPr/>
        <a:lstStyle/>
        <a:p>
          <a:endParaRPr lang="en-US"/>
        </a:p>
      </dgm:t>
    </dgm:pt>
    <dgm:pt modelId="{C1BC4BE6-6251-B64C-BA7F-7FE61C7D0A57}" type="sibTrans" cxnId="{EBBA5ACA-EF6C-FF4D-B375-39B97E83DAD0}">
      <dgm:prSet/>
      <dgm:spPr/>
      <dgm:t>
        <a:bodyPr/>
        <a:lstStyle/>
        <a:p>
          <a:endParaRPr lang="en-US"/>
        </a:p>
      </dgm:t>
    </dgm:pt>
    <dgm:pt modelId="{1918C93E-683A-474C-9EF3-9F75CCF21ADB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Control Centers</a:t>
          </a:r>
          <a:endParaRPr lang="en-US" b="1" dirty="0">
            <a:solidFill>
              <a:schemeClr val="bg1"/>
            </a:solidFill>
          </a:endParaRPr>
        </a:p>
      </dgm:t>
    </dgm:pt>
    <dgm:pt modelId="{A472D396-D10D-1047-8B9E-59198E3E2A0F}" type="parTrans" cxnId="{1C541025-B472-9447-9E7F-B646C6382198}">
      <dgm:prSet/>
      <dgm:spPr/>
      <dgm:t>
        <a:bodyPr/>
        <a:lstStyle/>
        <a:p>
          <a:endParaRPr lang="en-US"/>
        </a:p>
      </dgm:t>
    </dgm:pt>
    <dgm:pt modelId="{76F03636-66D4-CE43-9760-215666485B37}" type="sibTrans" cxnId="{1C541025-B472-9447-9E7F-B646C6382198}">
      <dgm:prSet/>
      <dgm:spPr/>
      <dgm:t>
        <a:bodyPr/>
        <a:lstStyle/>
        <a:p>
          <a:endParaRPr lang="en-US"/>
        </a:p>
      </dgm:t>
    </dgm:pt>
    <dgm:pt modelId="{DFBC56EE-8F82-0E44-B7F2-BB32A4C8E7D5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Infrastructure and Networking</a:t>
          </a:r>
          <a:endParaRPr lang="en-US" b="1" dirty="0">
            <a:solidFill>
              <a:schemeClr val="bg1"/>
            </a:solidFill>
          </a:endParaRPr>
        </a:p>
      </dgm:t>
    </dgm:pt>
    <dgm:pt modelId="{C4ED6BB2-BBCC-7F41-93E9-37E9B5162FB5}" type="parTrans" cxnId="{92B6D32C-9A1B-6941-9194-B4D9E0C9F7B2}">
      <dgm:prSet/>
      <dgm:spPr/>
      <dgm:t>
        <a:bodyPr/>
        <a:lstStyle/>
        <a:p>
          <a:endParaRPr lang="en-US"/>
        </a:p>
      </dgm:t>
    </dgm:pt>
    <dgm:pt modelId="{A6EAB2EE-86F3-1B4F-9552-623C666A7309}" type="sibTrans" cxnId="{92B6D32C-9A1B-6941-9194-B4D9E0C9F7B2}">
      <dgm:prSet/>
      <dgm:spPr/>
      <dgm:t>
        <a:bodyPr/>
        <a:lstStyle/>
        <a:p>
          <a:endParaRPr lang="en-US"/>
        </a:p>
      </dgm:t>
    </dgm:pt>
    <dgm:pt modelId="{9A3586A9-6622-284E-A121-F6EB2155BFCB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Optimization Solutions</a:t>
          </a:r>
          <a:endParaRPr lang="en-US" b="1" dirty="0">
            <a:solidFill>
              <a:srgbClr val="FFFFFF"/>
            </a:solidFill>
          </a:endParaRPr>
        </a:p>
      </dgm:t>
    </dgm:pt>
    <dgm:pt modelId="{7232876C-43F0-274C-8AE8-473CD5109F0B}" type="parTrans" cxnId="{E002AB04-413D-024E-8CC1-3EC01586571F}">
      <dgm:prSet/>
      <dgm:spPr/>
      <dgm:t>
        <a:bodyPr/>
        <a:lstStyle/>
        <a:p>
          <a:endParaRPr lang="en-US"/>
        </a:p>
      </dgm:t>
    </dgm:pt>
    <dgm:pt modelId="{D1B2D289-FE36-654D-9D64-B8D0C8318F14}" type="sibTrans" cxnId="{E002AB04-413D-024E-8CC1-3EC01586571F}">
      <dgm:prSet/>
      <dgm:spPr/>
      <dgm:t>
        <a:bodyPr/>
        <a:lstStyle/>
        <a:p>
          <a:endParaRPr lang="en-US"/>
        </a:p>
      </dgm:t>
    </dgm:pt>
    <dgm:pt modelId="{70413849-4781-D44B-8AC5-4ADBE2A6CBE2}">
      <dgm:prSet phldrT="[Text]"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Network Management</a:t>
          </a:r>
          <a:endParaRPr lang="en-US" b="1" dirty="0">
            <a:solidFill>
              <a:srgbClr val="FFFFFF"/>
            </a:solidFill>
          </a:endParaRPr>
        </a:p>
      </dgm:t>
    </dgm:pt>
    <dgm:pt modelId="{3BB43774-B25D-9E42-8F09-2F10D315C9B7}" type="parTrans" cxnId="{C052714E-9AD1-C449-99F9-C7D0FFAFC261}">
      <dgm:prSet/>
      <dgm:spPr/>
      <dgm:t>
        <a:bodyPr/>
        <a:lstStyle/>
        <a:p>
          <a:endParaRPr lang="en-US"/>
        </a:p>
      </dgm:t>
    </dgm:pt>
    <dgm:pt modelId="{BCAC033B-143A-9B4F-91E9-BDBB13524D15}" type="sibTrans" cxnId="{C052714E-9AD1-C449-99F9-C7D0FFAFC261}">
      <dgm:prSet/>
      <dgm:spPr/>
      <dgm:t>
        <a:bodyPr/>
        <a:lstStyle/>
        <a:p>
          <a:endParaRPr lang="en-US"/>
        </a:p>
      </dgm:t>
    </dgm:pt>
    <dgm:pt modelId="{44CC9E35-5941-EE4A-8A1B-403F40AAEFA6}">
      <dgm:prSet/>
      <dgm:spPr>
        <a:solidFill>
          <a:srgbClr val="1F497D">
            <a:alpha val="90000"/>
          </a:srgbClr>
        </a:solidFill>
      </dgm:spPr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Onboard Systems: AIS, Navigation, etc.</a:t>
          </a:r>
          <a:endParaRPr lang="en-US" b="1" dirty="0">
            <a:solidFill>
              <a:srgbClr val="FFFFFF"/>
            </a:solidFill>
          </a:endParaRPr>
        </a:p>
      </dgm:t>
    </dgm:pt>
    <dgm:pt modelId="{2E7F7EB6-9211-C449-969F-0EBF38128E8C}" type="parTrans" cxnId="{370F1823-C15B-5741-BBD1-2005287655BC}">
      <dgm:prSet/>
      <dgm:spPr/>
      <dgm:t>
        <a:bodyPr/>
        <a:lstStyle/>
        <a:p>
          <a:endParaRPr lang="en-US"/>
        </a:p>
      </dgm:t>
    </dgm:pt>
    <dgm:pt modelId="{C5D73F57-A10C-014F-AFFB-7344F83C34E3}" type="sibTrans" cxnId="{370F1823-C15B-5741-BBD1-2005287655BC}">
      <dgm:prSet/>
      <dgm:spPr/>
      <dgm:t>
        <a:bodyPr/>
        <a:lstStyle/>
        <a:p>
          <a:endParaRPr lang="en-US"/>
        </a:p>
      </dgm:t>
    </dgm:pt>
    <dgm:pt modelId="{8468FD83-59E1-3049-AA0F-6A94CCBE9B60}" type="pres">
      <dgm:prSet presAssocID="{D2919FFB-9A76-9C43-A2B2-AF10FC9224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1978FC-DBC7-394F-AD24-5D24A441E61F}" type="pres">
      <dgm:prSet presAssocID="{10D6E963-8CD9-884D-81B0-967AE9A44F31}" presName="vertFlow" presStyleCnt="0"/>
      <dgm:spPr/>
    </dgm:pt>
    <dgm:pt modelId="{D47D6391-6F4A-7445-9FE0-E5FDC6F9242E}" type="pres">
      <dgm:prSet presAssocID="{10D6E963-8CD9-884D-81B0-967AE9A44F31}" presName="header" presStyleLbl="node1" presStyleIdx="0" presStyleCnt="4" custScaleX="126238" custScaleY="241006"/>
      <dgm:spPr/>
      <dgm:t>
        <a:bodyPr/>
        <a:lstStyle/>
        <a:p>
          <a:endParaRPr lang="en-US"/>
        </a:p>
      </dgm:t>
    </dgm:pt>
    <dgm:pt modelId="{1178C4AB-53DE-224F-A5E9-5F5262E029EB}" type="pres">
      <dgm:prSet presAssocID="{48ABC58E-0329-7F4F-A622-DCE67C67CEE7}" presName="parTrans" presStyleLbl="sibTrans2D1" presStyleIdx="0" presStyleCnt="25"/>
      <dgm:spPr/>
      <dgm:t>
        <a:bodyPr/>
        <a:lstStyle/>
        <a:p>
          <a:endParaRPr lang="en-US"/>
        </a:p>
      </dgm:t>
    </dgm:pt>
    <dgm:pt modelId="{EC2250B0-4934-CC42-A34E-5E409DCFA61E}" type="pres">
      <dgm:prSet presAssocID="{C419BA35-ADEB-5947-AD46-9CB4D55F7867}" presName="child" presStyleLbl="alignAccFollowNode1" presStyleIdx="0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7946C1-619C-0F4D-A0B1-D9CCE6BF26A6}" type="pres">
      <dgm:prSet presAssocID="{921D5F3B-73AB-374C-A605-716FA18A0432}" presName="sibTrans" presStyleLbl="sibTrans2D1" presStyleIdx="1" presStyleCnt="25"/>
      <dgm:spPr/>
      <dgm:t>
        <a:bodyPr/>
        <a:lstStyle/>
        <a:p>
          <a:endParaRPr lang="en-US"/>
        </a:p>
      </dgm:t>
    </dgm:pt>
    <dgm:pt modelId="{6AB379A1-A5D3-1A4A-8362-6EAC6E01B007}" type="pres">
      <dgm:prSet presAssocID="{F2B7DC3A-65BB-F443-B94E-02714DF9317B}" presName="child" presStyleLbl="alignAccFollowNode1" presStyleIdx="1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5C5449-E0E1-544C-80D4-780B07086883}" type="pres">
      <dgm:prSet presAssocID="{93B86FC6-034D-FE43-86BD-2B7DD0C1086F}" presName="sibTrans" presStyleLbl="sibTrans2D1" presStyleIdx="2" presStyleCnt="25"/>
      <dgm:spPr/>
      <dgm:t>
        <a:bodyPr/>
        <a:lstStyle/>
        <a:p>
          <a:endParaRPr lang="en-US"/>
        </a:p>
      </dgm:t>
    </dgm:pt>
    <dgm:pt modelId="{C1CB3A15-D950-9A43-AA5B-01A56B22F23D}" type="pres">
      <dgm:prSet presAssocID="{B7BD2202-5BC4-684D-B360-D56F1EF50E8A}" presName="child" presStyleLbl="alignAccFollowNode1" presStyleIdx="2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7CB3EC-C34B-5B40-8D27-7A8490FEEC98}" type="pres">
      <dgm:prSet presAssocID="{037A6F45-F451-2046-ADB7-0D5AC44486E9}" presName="sibTrans" presStyleLbl="sibTrans2D1" presStyleIdx="3" presStyleCnt="25"/>
      <dgm:spPr/>
      <dgm:t>
        <a:bodyPr/>
        <a:lstStyle/>
        <a:p>
          <a:endParaRPr lang="en-US"/>
        </a:p>
      </dgm:t>
    </dgm:pt>
    <dgm:pt modelId="{15D5805F-5E99-6342-BC8E-106B08B0BC20}" type="pres">
      <dgm:prSet presAssocID="{A2FCBB2A-4C27-6241-B7FF-43E1CBD25C04}" presName="child" presStyleLbl="alignAccFollowNode1" presStyleIdx="3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4A65B-6E12-4444-9B8B-E53BDF768CC3}" type="pres">
      <dgm:prSet presAssocID="{617A7DE5-EA7D-5C43-83DE-11745651EE64}" presName="sibTrans" presStyleLbl="sibTrans2D1" presStyleIdx="4" presStyleCnt="25"/>
      <dgm:spPr/>
      <dgm:t>
        <a:bodyPr/>
        <a:lstStyle/>
        <a:p>
          <a:endParaRPr lang="en-US"/>
        </a:p>
      </dgm:t>
    </dgm:pt>
    <dgm:pt modelId="{9393AA22-4F98-9947-83D1-4329367ACFBF}" type="pres">
      <dgm:prSet presAssocID="{9A3586A9-6622-284E-A121-F6EB2155BFCB}" presName="child" presStyleLbl="alignAccFollowNode1" presStyleIdx="4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B8991-CD6B-8F4F-B553-E45737C914BA}" type="pres">
      <dgm:prSet presAssocID="{D1B2D289-FE36-654D-9D64-B8D0C8318F14}" presName="sibTrans" presStyleLbl="sibTrans2D1" presStyleIdx="5" presStyleCnt="25"/>
      <dgm:spPr/>
      <dgm:t>
        <a:bodyPr/>
        <a:lstStyle/>
        <a:p>
          <a:endParaRPr lang="en-US"/>
        </a:p>
      </dgm:t>
    </dgm:pt>
    <dgm:pt modelId="{B9265441-3275-A04F-9712-89105EA57D42}" type="pres">
      <dgm:prSet presAssocID="{70413849-4781-D44B-8AC5-4ADBE2A6CBE2}" presName="child" presStyleLbl="alignAccFollowNode1" presStyleIdx="5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D8063-35D0-A54A-9BAF-23A5809AFDED}" type="pres">
      <dgm:prSet presAssocID="{10D6E963-8CD9-884D-81B0-967AE9A44F31}" presName="hSp" presStyleCnt="0"/>
      <dgm:spPr/>
    </dgm:pt>
    <dgm:pt modelId="{16771E13-B457-1548-B736-980E480D6101}" type="pres">
      <dgm:prSet presAssocID="{D7D374E3-C17D-2D41-8F2C-3306F5222D46}" presName="vertFlow" presStyleCnt="0"/>
      <dgm:spPr/>
    </dgm:pt>
    <dgm:pt modelId="{94E69AF2-4FE6-9347-862C-63B161E88120}" type="pres">
      <dgm:prSet presAssocID="{D7D374E3-C17D-2D41-8F2C-3306F5222D46}" presName="header" presStyleLbl="node1" presStyleIdx="1" presStyleCnt="4" custScaleX="113037" custScaleY="245501"/>
      <dgm:spPr/>
      <dgm:t>
        <a:bodyPr/>
        <a:lstStyle/>
        <a:p>
          <a:endParaRPr lang="en-US"/>
        </a:p>
      </dgm:t>
    </dgm:pt>
    <dgm:pt modelId="{447EF861-77C0-D842-AB53-AC4D2C641554}" type="pres">
      <dgm:prSet presAssocID="{CA1D6C5B-B32C-3E4D-B7E9-F739C9F4A141}" presName="parTrans" presStyleLbl="sibTrans2D1" presStyleIdx="6" presStyleCnt="25"/>
      <dgm:spPr/>
      <dgm:t>
        <a:bodyPr/>
        <a:lstStyle/>
        <a:p>
          <a:endParaRPr lang="en-US"/>
        </a:p>
      </dgm:t>
    </dgm:pt>
    <dgm:pt modelId="{1E42691B-16BD-6442-9C0B-E3FDEEBD6D96}" type="pres">
      <dgm:prSet presAssocID="{5AD6AA07-FBE3-D74E-9891-B3929E0DFA44}" presName="child" presStyleLbl="alignAccFollowNode1" presStyleIdx="6" presStyleCnt="25" custScaleY="14669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DD838C-A503-0542-9CB3-49E110563D5C}" type="pres">
      <dgm:prSet presAssocID="{142A3B3D-A98A-2A4C-9FE9-C360F420638E}" presName="sibTrans" presStyleLbl="sibTrans2D1" presStyleIdx="7" presStyleCnt="25"/>
      <dgm:spPr/>
      <dgm:t>
        <a:bodyPr/>
        <a:lstStyle/>
        <a:p>
          <a:endParaRPr lang="en-US"/>
        </a:p>
      </dgm:t>
    </dgm:pt>
    <dgm:pt modelId="{1BCE7355-8E21-E948-A911-F08D0760E638}" type="pres">
      <dgm:prSet presAssocID="{46252BDE-1AC0-5840-94B4-59263E2EA973}" presName="child" presStyleLbl="alignAccFollowNode1" presStyleIdx="7" presStyleCnt="25" custScaleY="12876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62C0B9-4C3A-984D-9E03-7E5047462EFB}" type="pres">
      <dgm:prSet presAssocID="{D160AEAC-02B2-224B-AE21-D913F875FF19}" presName="sibTrans" presStyleLbl="sibTrans2D1" presStyleIdx="8" presStyleCnt="25"/>
      <dgm:spPr/>
      <dgm:t>
        <a:bodyPr/>
        <a:lstStyle/>
        <a:p>
          <a:endParaRPr lang="en-US"/>
        </a:p>
      </dgm:t>
    </dgm:pt>
    <dgm:pt modelId="{146960A2-08BC-2A4B-B706-B24FC2CEB9D7}" type="pres">
      <dgm:prSet presAssocID="{757B9894-0AB9-1544-84A3-2238369E4AF7}" presName="child" presStyleLbl="alignAccFollowNode1" presStyleIdx="8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CFD0A-7AC3-6748-9D77-F96F47058D30}" type="pres">
      <dgm:prSet presAssocID="{1EA12511-4677-0648-B81F-A79C3992ACBC}" presName="sibTrans" presStyleLbl="sibTrans2D1" presStyleIdx="9" presStyleCnt="25"/>
      <dgm:spPr/>
      <dgm:t>
        <a:bodyPr/>
        <a:lstStyle/>
        <a:p>
          <a:endParaRPr lang="en-US"/>
        </a:p>
      </dgm:t>
    </dgm:pt>
    <dgm:pt modelId="{C5C6C47A-9D27-7C40-9194-ADCD076EA757}" type="pres">
      <dgm:prSet presAssocID="{94446D65-E7D8-DC4F-B669-D5D933D8046B}" presName="child" presStyleLbl="alignAccFollowNode1" presStyleIdx="9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B69185-19ED-3C4B-BA63-C7A05F669541}" type="pres">
      <dgm:prSet presAssocID="{0F60F18B-5C3E-6543-AFEA-5275CD788953}" presName="sibTrans" presStyleLbl="sibTrans2D1" presStyleIdx="10" presStyleCnt="25"/>
      <dgm:spPr/>
      <dgm:t>
        <a:bodyPr/>
        <a:lstStyle/>
        <a:p>
          <a:endParaRPr lang="en-US"/>
        </a:p>
      </dgm:t>
    </dgm:pt>
    <dgm:pt modelId="{55BD58D4-3720-8645-B826-9BD5D97AC37E}" type="pres">
      <dgm:prSet presAssocID="{1918C93E-683A-474C-9EF3-9F75CCF21ADB}" presName="child" presStyleLbl="alignAccFollowNode1" presStyleIdx="10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6B1C5-6D88-F948-925A-1FCC9604937C}" type="pres">
      <dgm:prSet presAssocID="{76F03636-66D4-CE43-9760-215666485B37}" presName="sibTrans" presStyleLbl="sibTrans2D1" presStyleIdx="11" presStyleCnt="25"/>
      <dgm:spPr/>
      <dgm:t>
        <a:bodyPr/>
        <a:lstStyle/>
        <a:p>
          <a:endParaRPr lang="en-US"/>
        </a:p>
      </dgm:t>
    </dgm:pt>
    <dgm:pt modelId="{F7E4D5BB-85B0-A440-BD60-270134C4442A}" type="pres">
      <dgm:prSet presAssocID="{9CF1C5BF-9C2E-4F4E-B19B-002151A217E3}" presName="child" presStyleLbl="alignAccFollowNode1" presStyleIdx="11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5C3BF-DFFD-EA42-AD3B-3C60918520E4}" type="pres">
      <dgm:prSet presAssocID="{C1BC4BE6-6251-B64C-BA7F-7FE61C7D0A57}" presName="sibTrans" presStyleLbl="sibTrans2D1" presStyleIdx="12" presStyleCnt="25"/>
      <dgm:spPr/>
      <dgm:t>
        <a:bodyPr/>
        <a:lstStyle/>
        <a:p>
          <a:endParaRPr lang="en-US"/>
        </a:p>
      </dgm:t>
    </dgm:pt>
    <dgm:pt modelId="{C601E80D-4172-C94B-A8AB-A7ECE9E5E84D}" type="pres">
      <dgm:prSet presAssocID="{DFBC56EE-8F82-0E44-B7F2-BB32A4C8E7D5}" presName="child" presStyleLbl="alignAccFollowNode1" presStyleIdx="12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10025F-2992-D947-AEC2-25F8CFD9F1A4}" type="pres">
      <dgm:prSet presAssocID="{D7D374E3-C17D-2D41-8F2C-3306F5222D46}" presName="hSp" presStyleCnt="0"/>
      <dgm:spPr/>
    </dgm:pt>
    <dgm:pt modelId="{5BD31373-DC67-C942-A3E1-449F44281EBE}" type="pres">
      <dgm:prSet presAssocID="{B87BFBD7-7330-C443-967C-4114B33C3B55}" presName="vertFlow" presStyleCnt="0"/>
      <dgm:spPr/>
    </dgm:pt>
    <dgm:pt modelId="{8F792922-D895-D54F-A90F-8D265FD9D9D7}" type="pres">
      <dgm:prSet presAssocID="{B87BFBD7-7330-C443-967C-4114B33C3B55}" presName="header" presStyleLbl="node1" presStyleIdx="2" presStyleCnt="4" custScaleX="110475" custScaleY="241130"/>
      <dgm:spPr/>
      <dgm:t>
        <a:bodyPr/>
        <a:lstStyle/>
        <a:p>
          <a:endParaRPr lang="en-US"/>
        </a:p>
      </dgm:t>
    </dgm:pt>
    <dgm:pt modelId="{33408336-64D7-A64B-A0DF-4D9CFE585995}" type="pres">
      <dgm:prSet presAssocID="{9B19EFB2-1A8B-E44C-995A-BA748D1F2C27}" presName="parTrans" presStyleLbl="sibTrans2D1" presStyleIdx="13" presStyleCnt="25"/>
      <dgm:spPr/>
      <dgm:t>
        <a:bodyPr/>
        <a:lstStyle/>
        <a:p>
          <a:endParaRPr lang="en-US"/>
        </a:p>
      </dgm:t>
    </dgm:pt>
    <dgm:pt modelId="{96FE2783-DD09-4141-87CA-DF9192D6E907}" type="pres">
      <dgm:prSet presAssocID="{841E7675-7291-5249-A4B5-73005CBD7502}" presName="child" presStyleLbl="alignAccFollowNode1" presStyleIdx="13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CC6C-EEFA-8C46-BF48-7633DBE065F8}" type="pres">
      <dgm:prSet presAssocID="{EDF09FAC-5A1E-764C-A7D5-47B0129DF09B}" presName="sibTrans" presStyleLbl="sibTrans2D1" presStyleIdx="14" presStyleCnt="25"/>
      <dgm:spPr/>
      <dgm:t>
        <a:bodyPr/>
        <a:lstStyle/>
        <a:p>
          <a:endParaRPr lang="en-US"/>
        </a:p>
      </dgm:t>
    </dgm:pt>
    <dgm:pt modelId="{ABBE180A-FD3B-AD48-9D11-EF555627B6B2}" type="pres">
      <dgm:prSet presAssocID="{F1A9ECD7-0E1E-E64D-BC2E-A2EE59134534}" presName="child" presStyleLbl="alignAccFollowNode1" presStyleIdx="14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3EA5F-9564-4545-A839-181115F878F6}" type="pres">
      <dgm:prSet presAssocID="{DD5D82A8-5867-DD4E-BF81-08F335FD15CF}" presName="sibTrans" presStyleLbl="sibTrans2D1" presStyleIdx="15" presStyleCnt="25"/>
      <dgm:spPr/>
      <dgm:t>
        <a:bodyPr/>
        <a:lstStyle/>
        <a:p>
          <a:endParaRPr lang="en-US"/>
        </a:p>
      </dgm:t>
    </dgm:pt>
    <dgm:pt modelId="{DF59360D-1E77-1D4B-89E0-2C0F058778F4}" type="pres">
      <dgm:prSet presAssocID="{8F48F97B-7052-7E4B-9F2D-241FF6CA3962}" presName="child" presStyleLbl="alignAccFollowNode1" presStyleIdx="15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69694-C1CF-D047-9B85-C147922AB48C}" type="pres">
      <dgm:prSet presAssocID="{DAE7F59E-AA09-2248-9A87-CC274C7B7990}" presName="sibTrans" presStyleLbl="sibTrans2D1" presStyleIdx="16" presStyleCnt="25"/>
      <dgm:spPr/>
      <dgm:t>
        <a:bodyPr/>
        <a:lstStyle/>
        <a:p>
          <a:endParaRPr lang="en-US"/>
        </a:p>
      </dgm:t>
    </dgm:pt>
    <dgm:pt modelId="{E0E4C1A2-235F-DD40-9C8F-338F8D7877ED}" type="pres">
      <dgm:prSet presAssocID="{019A7CF3-0AB7-9C4D-8043-AFF2BE956F94}" presName="child" presStyleLbl="alignAccFollowNode1" presStyleIdx="16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D0AAB2-E330-3A44-8A27-0BC76132C463}" type="pres">
      <dgm:prSet presAssocID="{0967A5E7-BE38-E94C-9DF3-2DAA50ED268C}" presName="sibTrans" presStyleLbl="sibTrans2D1" presStyleIdx="17" presStyleCnt="25"/>
      <dgm:spPr/>
      <dgm:t>
        <a:bodyPr/>
        <a:lstStyle/>
        <a:p>
          <a:endParaRPr lang="en-US"/>
        </a:p>
      </dgm:t>
    </dgm:pt>
    <dgm:pt modelId="{E29708B6-5FCF-5140-9B52-329F365FC423}" type="pres">
      <dgm:prSet presAssocID="{6A5AD024-A81B-0D44-A81E-5C84C2A47B7E}" presName="child" presStyleLbl="alignAccFollowNode1" presStyleIdx="17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A5E78D-A89B-BB4A-98A8-E7893B3EAB86}" type="pres">
      <dgm:prSet presAssocID="{604B8C9C-FDF7-4847-BA3B-6A492D990E58}" presName="sibTrans" presStyleLbl="sibTrans2D1" presStyleIdx="18" presStyleCnt="25"/>
      <dgm:spPr/>
      <dgm:t>
        <a:bodyPr/>
        <a:lstStyle/>
        <a:p>
          <a:endParaRPr lang="en-US"/>
        </a:p>
      </dgm:t>
    </dgm:pt>
    <dgm:pt modelId="{468836BD-995B-9548-BF13-402D3731B991}" type="pres">
      <dgm:prSet presAssocID="{52729BA9-AE38-2841-8905-ACBEA056657C}" presName="child" presStyleLbl="alignAccFollowNode1" presStyleIdx="18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C14A1B-7BEE-7E48-ABFD-0BBEFC8548A7}" type="pres">
      <dgm:prSet presAssocID="{1C33F77C-4A23-9345-9F81-DE8244B10C18}" presName="sibTrans" presStyleLbl="sibTrans2D1" presStyleIdx="19" presStyleCnt="25"/>
      <dgm:spPr/>
      <dgm:t>
        <a:bodyPr/>
        <a:lstStyle/>
        <a:p>
          <a:endParaRPr lang="en-US"/>
        </a:p>
      </dgm:t>
    </dgm:pt>
    <dgm:pt modelId="{0A50234F-988A-824A-9199-429A7067C679}" type="pres">
      <dgm:prSet presAssocID="{1F1DCD9A-FD38-9649-B76A-B361D78628FF}" presName="child" presStyleLbl="alignAccFollowNode1" presStyleIdx="19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DBFED2-0B1F-0A4A-ADF2-6F4A9B1C2CE7}" type="pres">
      <dgm:prSet presAssocID="{B87BFBD7-7330-C443-967C-4114B33C3B55}" presName="hSp" presStyleCnt="0"/>
      <dgm:spPr/>
    </dgm:pt>
    <dgm:pt modelId="{CC1B8379-80D0-2248-BE3F-F6250EEBB1E1}" type="pres">
      <dgm:prSet presAssocID="{69FF0FCB-B9AD-2E48-ADA2-07D2DB326803}" presName="vertFlow" presStyleCnt="0"/>
      <dgm:spPr/>
    </dgm:pt>
    <dgm:pt modelId="{1B3C2319-B29B-FE45-9FCF-BD05BDCE66D9}" type="pres">
      <dgm:prSet presAssocID="{69FF0FCB-B9AD-2E48-ADA2-07D2DB326803}" presName="header" presStyleLbl="node1" presStyleIdx="3" presStyleCnt="4" custScaleX="106922" custScaleY="234858"/>
      <dgm:spPr/>
      <dgm:t>
        <a:bodyPr/>
        <a:lstStyle/>
        <a:p>
          <a:endParaRPr lang="en-US"/>
        </a:p>
      </dgm:t>
    </dgm:pt>
    <dgm:pt modelId="{C2EEEDBB-D510-C340-AB42-60BE30C8CF50}" type="pres">
      <dgm:prSet presAssocID="{6665D18C-5D18-1B4C-A86E-A5BAE9B3B7B0}" presName="parTrans" presStyleLbl="sibTrans2D1" presStyleIdx="20" presStyleCnt="25"/>
      <dgm:spPr/>
      <dgm:t>
        <a:bodyPr/>
        <a:lstStyle/>
        <a:p>
          <a:endParaRPr lang="en-US"/>
        </a:p>
      </dgm:t>
    </dgm:pt>
    <dgm:pt modelId="{DF384C31-E85C-B540-8BAA-EB366281CFFB}" type="pres">
      <dgm:prSet presAssocID="{DE489E13-13A5-D748-B696-4DEA35D4179D}" presName="child" presStyleLbl="alignAccFollowNode1" presStyleIdx="20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225F55-893B-E648-8D86-14C0A0065167}" type="pres">
      <dgm:prSet presAssocID="{EE40F960-481A-7044-9230-966B7EE9A74B}" presName="sibTrans" presStyleLbl="sibTrans2D1" presStyleIdx="21" presStyleCnt="25"/>
      <dgm:spPr/>
      <dgm:t>
        <a:bodyPr/>
        <a:lstStyle/>
        <a:p>
          <a:endParaRPr lang="en-US"/>
        </a:p>
      </dgm:t>
    </dgm:pt>
    <dgm:pt modelId="{345C4F2E-90F3-B441-ADFE-746034908116}" type="pres">
      <dgm:prSet presAssocID="{27A23686-FDC3-1A48-B672-955A8E4D64A1}" presName="child" presStyleLbl="alignAccFollowNode1" presStyleIdx="21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EB4BF4-4D10-D643-89C6-629D58EB71BA}" type="pres">
      <dgm:prSet presAssocID="{F6AFD27E-4CB4-BC40-9829-57569989513F}" presName="sibTrans" presStyleLbl="sibTrans2D1" presStyleIdx="22" presStyleCnt="25"/>
      <dgm:spPr/>
      <dgm:t>
        <a:bodyPr/>
        <a:lstStyle/>
        <a:p>
          <a:endParaRPr lang="en-US"/>
        </a:p>
      </dgm:t>
    </dgm:pt>
    <dgm:pt modelId="{AD9DAC61-4086-9043-9E5D-2F3F95EA0216}" type="pres">
      <dgm:prSet presAssocID="{AB3C27F7-C494-B148-952C-A8803374F6F2}" presName="child" presStyleLbl="alignAccFollowNode1" presStyleIdx="22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86CA2-0551-3941-808E-5C23C2CAEAD6}" type="pres">
      <dgm:prSet presAssocID="{1AAE49EC-D86E-CE49-A34E-DBD35B1C0DEE}" presName="sibTrans" presStyleLbl="sibTrans2D1" presStyleIdx="23" presStyleCnt="25"/>
      <dgm:spPr/>
      <dgm:t>
        <a:bodyPr/>
        <a:lstStyle/>
        <a:p>
          <a:endParaRPr lang="en-US"/>
        </a:p>
      </dgm:t>
    </dgm:pt>
    <dgm:pt modelId="{ABFF2A5B-DE57-F940-BE27-92DD13E05B75}" type="pres">
      <dgm:prSet presAssocID="{E3A5227E-57A3-BD4B-BB87-E0AF968330D0}" presName="child" presStyleLbl="alignAccFollowNode1" presStyleIdx="23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A7FD6-5194-CA4D-9D49-74A393F11C87}" type="pres">
      <dgm:prSet presAssocID="{A13C585D-809C-0440-AE78-F783B0833F03}" presName="sibTrans" presStyleLbl="sibTrans2D1" presStyleIdx="24" presStyleCnt="25"/>
      <dgm:spPr/>
      <dgm:t>
        <a:bodyPr/>
        <a:lstStyle/>
        <a:p>
          <a:endParaRPr lang="en-US"/>
        </a:p>
      </dgm:t>
    </dgm:pt>
    <dgm:pt modelId="{70BA68BA-FBAF-244E-9689-5F0F90611668}" type="pres">
      <dgm:prSet presAssocID="{44CC9E35-5941-EE4A-8A1B-403F40AAEFA6}" presName="child" presStyleLbl="alignAccFollowNode1" presStyleIdx="24" presStyleCnt="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F2650D-FF58-1F44-B1EA-1BC4CC304262}" srcId="{69FF0FCB-B9AD-2E48-ADA2-07D2DB326803}" destId="{E3A5227E-57A3-BD4B-BB87-E0AF968330D0}" srcOrd="3" destOrd="0" parTransId="{1671F046-5F20-F748-B621-AF9898282810}" sibTransId="{A13C585D-809C-0440-AE78-F783B0833F03}"/>
    <dgm:cxn modelId="{1C541025-B472-9447-9E7F-B646C6382198}" srcId="{D7D374E3-C17D-2D41-8F2C-3306F5222D46}" destId="{1918C93E-683A-474C-9EF3-9F75CCF21ADB}" srcOrd="4" destOrd="0" parTransId="{A472D396-D10D-1047-8B9E-59198E3E2A0F}" sibTransId="{76F03636-66D4-CE43-9760-215666485B37}"/>
    <dgm:cxn modelId="{57132D51-B282-3449-89DD-6E8EF0E762CB}" srcId="{69FF0FCB-B9AD-2E48-ADA2-07D2DB326803}" destId="{AB3C27F7-C494-B148-952C-A8803374F6F2}" srcOrd="2" destOrd="0" parTransId="{4755C693-CF8C-C749-9810-27C9A54561D0}" sibTransId="{1AAE49EC-D86E-CE49-A34E-DBD35B1C0DEE}"/>
    <dgm:cxn modelId="{52CB83C3-4C28-4209-ADD4-EB1A3D839E21}" type="presOf" srcId="{841E7675-7291-5249-A4B5-73005CBD7502}" destId="{96FE2783-DD09-4141-87CA-DF9192D6E907}" srcOrd="0" destOrd="0" presId="urn:microsoft.com/office/officeart/2005/8/layout/lProcess1"/>
    <dgm:cxn modelId="{705319E7-F56C-244C-AE8B-B6B70E63135E}" srcId="{B87BFBD7-7330-C443-967C-4114B33C3B55}" destId="{6A5AD024-A81B-0D44-A81E-5C84C2A47B7E}" srcOrd="4" destOrd="0" parTransId="{7AB8B6F5-6559-A949-B1D4-C331CF2E02B6}" sibTransId="{604B8C9C-FDF7-4847-BA3B-6A492D990E58}"/>
    <dgm:cxn modelId="{8B9F006D-E813-4180-9D3D-E1B273A8AC88}" type="presOf" srcId="{94446D65-E7D8-DC4F-B669-D5D933D8046B}" destId="{C5C6C47A-9D27-7C40-9194-ADCD076EA757}" srcOrd="0" destOrd="0" presId="urn:microsoft.com/office/officeart/2005/8/layout/lProcess1"/>
    <dgm:cxn modelId="{1289EE22-6C44-1449-A509-5C8EBD24416F}" srcId="{D2919FFB-9A76-9C43-A2B2-AF10FC92245D}" destId="{69FF0FCB-B9AD-2E48-ADA2-07D2DB326803}" srcOrd="3" destOrd="0" parTransId="{4C241A55-B72E-E948-B5F6-77028B954F98}" sibTransId="{12CBC93E-F623-A240-965D-1BDB25567B1A}"/>
    <dgm:cxn modelId="{55FDC3C1-8028-4511-B3C4-DF7795CD67F4}" type="presOf" srcId="{A2FCBB2A-4C27-6241-B7FF-43E1CBD25C04}" destId="{15D5805F-5E99-6342-BC8E-106B08B0BC20}" srcOrd="0" destOrd="0" presId="urn:microsoft.com/office/officeart/2005/8/layout/lProcess1"/>
    <dgm:cxn modelId="{F728AA08-083E-B248-B63D-4C4AD00C6219}" srcId="{D7D374E3-C17D-2D41-8F2C-3306F5222D46}" destId="{757B9894-0AB9-1544-84A3-2238369E4AF7}" srcOrd="2" destOrd="0" parTransId="{D4B20DCB-76C9-0642-BE48-FD02EBC72BDA}" sibTransId="{1EA12511-4677-0648-B81F-A79C3992ACBC}"/>
    <dgm:cxn modelId="{BDF71C08-F859-4D0E-9211-F987E1AD38E4}" type="presOf" srcId="{1EA12511-4677-0648-B81F-A79C3992ACBC}" destId="{3CACFD0A-7AC3-6748-9D77-F96F47058D30}" srcOrd="0" destOrd="0" presId="urn:microsoft.com/office/officeart/2005/8/layout/lProcess1"/>
    <dgm:cxn modelId="{2C8D5D29-5ABA-7742-B8F4-5759AA660466}" srcId="{B87BFBD7-7330-C443-967C-4114B33C3B55}" destId="{1F1DCD9A-FD38-9649-B76A-B361D78628FF}" srcOrd="6" destOrd="0" parTransId="{5BAB4CE1-50FE-684F-9A35-9FACA008AEAD}" sibTransId="{54DF2581-9437-A042-8585-82D933CFD64D}"/>
    <dgm:cxn modelId="{EB69F8D3-F99D-42BB-BBE8-8887779E970C}" type="presOf" srcId="{76F03636-66D4-CE43-9760-215666485B37}" destId="{EE06B1C5-6D88-F948-925A-1FCC9604937C}" srcOrd="0" destOrd="0" presId="urn:microsoft.com/office/officeart/2005/8/layout/lProcess1"/>
    <dgm:cxn modelId="{62301154-157D-1C42-9EDE-7CAF51ACE1B7}" srcId="{B87BFBD7-7330-C443-967C-4114B33C3B55}" destId="{841E7675-7291-5249-A4B5-73005CBD7502}" srcOrd="0" destOrd="0" parTransId="{9B19EFB2-1A8B-E44C-995A-BA748D1F2C27}" sibTransId="{EDF09FAC-5A1E-764C-A7D5-47B0129DF09B}"/>
    <dgm:cxn modelId="{E002AB04-413D-024E-8CC1-3EC01586571F}" srcId="{10D6E963-8CD9-884D-81B0-967AE9A44F31}" destId="{9A3586A9-6622-284E-A121-F6EB2155BFCB}" srcOrd="4" destOrd="0" parTransId="{7232876C-43F0-274C-8AE8-473CD5109F0B}" sibTransId="{D1B2D289-FE36-654D-9D64-B8D0C8318F14}"/>
    <dgm:cxn modelId="{33D3A3D4-E14B-438A-8DF1-7C3EF60E67A3}" type="presOf" srcId="{C1BC4BE6-6251-B64C-BA7F-7FE61C7D0A57}" destId="{5EB5C3BF-DFFD-EA42-AD3B-3C60918520E4}" srcOrd="0" destOrd="0" presId="urn:microsoft.com/office/officeart/2005/8/layout/lProcess1"/>
    <dgm:cxn modelId="{5DC9F000-61B9-334E-862C-0026C42F8688}" srcId="{10D6E963-8CD9-884D-81B0-967AE9A44F31}" destId="{C419BA35-ADEB-5947-AD46-9CB4D55F7867}" srcOrd="0" destOrd="0" parTransId="{48ABC58E-0329-7F4F-A622-DCE67C67CEE7}" sibTransId="{921D5F3B-73AB-374C-A605-716FA18A0432}"/>
    <dgm:cxn modelId="{50121CE5-4E04-4051-ABE5-4D14653A5E7B}" type="presOf" srcId="{70413849-4781-D44B-8AC5-4ADBE2A6CBE2}" destId="{B9265441-3275-A04F-9712-89105EA57D42}" srcOrd="0" destOrd="0" presId="urn:microsoft.com/office/officeart/2005/8/layout/lProcess1"/>
    <dgm:cxn modelId="{347B8427-183C-4EE5-8600-FD3B3728861D}" type="presOf" srcId="{1C33F77C-4A23-9345-9F81-DE8244B10C18}" destId="{52C14A1B-7BEE-7E48-ABFD-0BBEFC8548A7}" srcOrd="0" destOrd="0" presId="urn:microsoft.com/office/officeart/2005/8/layout/lProcess1"/>
    <dgm:cxn modelId="{7EBD478C-16A0-43DD-B428-1AC6EB84E0DD}" type="presOf" srcId="{EE40F960-481A-7044-9230-966B7EE9A74B}" destId="{B5225F55-893B-E648-8D86-14C0A0065167}" srcOrd="0" destOrd="0" presId="urn:microsoft.com/office/officeart/2005/8/layout/lProcess1"/>
    <dgm:cxn modelId="{DC431648-06DE-4F1C-96C2-F7A1B74E6FC3}" type="presOf" srcId="{617A7DE5-EA7D-5C43-83DE-11745651EE64}" destId="{0B74A65B-6E12-4444-9B8B-E53BDF768CC3}" srcOrd="0" destOrd="0" presId="urn:microsoft.com/office/officeart/2005/8/layout/lProcess1"/>
    <dgm:cxn modelId="{0DAC4A60-AD97-4EB9-97CC-F6BB87C2C8B4}" type="presOf" srcId="{D2919FFB-9A76-9C43-A2B2-AF10FC92245D}" destId="{8468FD83-59E1-3049-AA0F-6A94CCBE9B60}" srcOrd="0" destOrd="0" presId="urn:microsoft.com/office/officeart/2005/8/layout/lProcess1"/>
    <dgm:cxn modelId="{A26BB99F-8143-4E98-A6B2-21599412A9CB}" type="presOf" srcId="{9A3586A9-6622-284E-A121-F6EB2155BFCB}" destId="{9393AA22-4F98-9947-83D1-4329367ACFBF}" srcOrd="0" destOrd="0" presId="urn:microsoft.com/office/officeart/2005/8/layout/lProcess1"/>
    <dgm:cxn modelId="{FE213585-3E33-4A9E-A16A-A28A993CB0B2}" type="presOf" srcId="{D7D374E3-C17D-2D41-8F2C-3306F5222D46}" destId="{94E69AF2-4FE6-9347-862C-63B161E88120}" srcOrd="0" destOrd="0" presId="urn:microsoft.com/office/officeart/2005/8/layout/lProcess1"/>
    <dgm:cxn modelId="{653ED132-F93F-49C6-94D4-28B398E8B29B}" type="presOf" srcId="{9CF1C5BF-9C2E-4F4E-B19B-002151A217E3}" destId="{F7E4D5BB-85B0-A440-BD60-270134C4442A}" srcOrd="0" destOrd="0" presId="urn:microsoft.com/office/officeart/2005/8/layout/lProcess1"/>
    <dgm:cxn modelId="{E9385925-95A3-4E2F-B5A3-71A5B476AB51}" type="presOf" srcId="{F2B7DC3A-65BB-F443-B94E-02714DF9317B}" destId="{6AB379A1-A5D3-1A4A-8362-6EAC6E01B007}" srcOrd="0" destOrd="0" presId="urn:microsoft.com/office/officeart/2005/8/layout/lProcess1"/>
    <dgm:cxn modelId="{AD4C0A4D-355D-43E7-A553-D514550AB926}" type="presOf" srcId="{6A5AD024-A81B-0D44-A81E-5C84C2A47B7E}" destId="{E29708B6-5FCF-5140-9B52-329F365FC423}" srcOrd="0" destOrd="0" presId="urn:microsoft.com/office/officeart/2005/8/layout/lProcess1"/>
    <dgm:cxn modelId="{57E9418B-2AF5-40C5-BB0F-27C98F5C6793}" type="presOf" srcId="{8F48F97B-7052-7E4B-9F2D-241FF6CA3962}" destId="{DF59360D-1E77-1D4B-89E0-2C0F058778F4}" srcOrd="0" destOrd="0" presId="urn:microsoft.com/office/officeart/2005/8/layout/lProcess1"/>
    <dgm:cxn modelId="{5A59800D-935E-4D50-AA04-0BCCCE493FCC}" type="presOf" srcId="{D160AEAC-02B2-224B-AE21-D913F875FF19}" destId="{8562C0B9-4C3A-984D-9E03-7E5047462EFB}" srcOrd="0" destOrd="0" presId="urn:microsoft.com/office/officeart/2005/8/layout/lProcess1"/>
    <dgm:cxn modelId="{370F1823-C15B-5741-BBD1-2005287655BC}" srcId="{69FF0FCB-B9AD-2E48-ADA2-07D2DB326803}" destId="{44CC9E35-5941-EE4A-8A1B-403F40AAEFA6}" srcOrd="4" destOrd="0" parTransId="{2E7F7EB6-9211-C449-969F-0EBF38128E8C}" sibTransId="{C5D73F57-A10C-014F-AFFB-7344F83C34E3}"/>
    <dgm:cxn modelId="{FBE8D588-7B79-D14F-9377-34DFE12B9E04}" srcId="{D2919FFB-9A76-9C43-A2B2-AF10FC92245D}" destId="{D7D374E3-C17D-2D41-8F2C-3306F5222D46}" srcOrd="1" destOrd="0" parTransId="{95493EA9-AB62-7E45-9033-A1E72E513D19}" sibTransId="{0973B583-B877-A546-A735-AB79D1691CDA}"/>
    <dgm:cxn modelId="{C1788376-7D1E-4840-B7EE-02C881A94A72}" srcId="{B87BFBD7-7330-C443-967C-4114B33C3B55}" destId="{019A7CF3-0AB7-9C4D-8043-AFF2BE956F94}" srcOrd="3" destOrd="0" parTransId="{25DCA4E0-D83E-A447-AC80-E283DB652338}" sibTransId="{0967A5E7-BE38-E94C-9DF3-2DAA50ED268C}"/>
    <dgm:cxn modelId="{EBBA5ACA-EF6C-FF4D-B375-39B97E83DAD0}" srcId="{D7D374E3-C17D-2D41-8F2C-3306F5222D46}" destId="{9CF1C5BF-9C2E-4F4E-B19B-002151A217E3}" srcOrd="5" destOrd="0" parTransId="{7F43F36E-5A43-CD4C-8682-74B57CEBB76D}" sibTransId="{C1BC4BE6-6251-B64C-BA7F-7FE61C7D0A57}"/>
    <dgm:cxn modelId="{3DD270DE-5AB5-4A73-A431-60ADD064EE50}" type="presOf" srcId="{48ABC58E-0329-7F4F-A622-DCE67C67CEE7}" destId="{1178C4AB-53DE-224F-A5E9-5F5262E029EB}" srcOrd="0" destOrd="0" presId="urn:microsoft.com/office/officeart/2005/8/layout/lProcess1"/>
    <dgm:cxn modelId="{C090C5AC-27B7-854F-995C-2D74BD4BE019}" srcId="{B87BFBD7-7330-C443-967C-4114B33C3B55}" destId="{8F48F97B-7052-7E4B-9F2D-241FF6CA3962}" srcOrd="2" destOrd="0" parTransId="{E30E44CB-8256-484C-8881-058C00BBC2B2}" sibTransId="{DAE7F59E-AA09-2248-9A87-CC274C7B7990}"/>
    <dgm:cxn modelId="{D2FCBB17-C126-488A-9ACD-810202832368}" type="presOf" srcId="{E3A5227E-57A3-BD4B-BB87-E0AF968330D0}" destId="{ABFF2A5B-DE57-F940-BE27-92DD13E05B75}" srcOrd="0" destOrd="0" presId="urn:microsoft.com/office/officeart/2005/8/layout/lProcess1"/>
    <dgm:cxn modelId="{428428BA-1403-40D5-B592-CB1143DF9F98}" type="presOf" srcId="{DE489E13-13A5-D748-B696-4DEA35D4179D}" destId="{DF384C31-E85C-B540-8BAA-EB366281CFFB}" srcOrd="0" destOrd="0" presId="urn:microsoft.com/office/officeart/2005/8/layout/lProcess1"/>
    <dgm:cxn modelId="{95AFB707-663D-4BF1-8F1C-2A66FAEAE77F}" type="presOf" srcId="{F1A9ECD7-0E1E-E64D-BC2E-A2EE59134534}" destId="{ABBE180A-FD3B-AD48-9D11-EF555627B6B2}" srcOrd="0" destOrd="0" presId="urn:microsoft.com/office/officeart/2005/8/layout/lProcess1"/>
    <dgm:cxn modelId="{2884ECB6-C4D9-450F-B36E-E28D46929FF1}" type="presOf" srcId="{AB3C27F7-C494-B148-952C-A8803374F6F2}" destId="{AD9DAC61-4086-9043-9E5D-2F3F95EA0216}" srcOrd="0" destOrd="0" presId="urn:microsoft.com/office/officeart/2005/8/layout/lProcess1"/>
    <dgm:cxn modelId="{92B6D32C-9A1B-6941-9194-B4D9E0C9F7B2}" srcId="{D7D374E3-C17D-2D41-8F2C-3306F5222D46}" destId="{DFBC56EE-8F82-0E44-B7F2-BB32A4C8E7D5}" srcOrd="6" destOrd="0" parTransId="{C4ED6BB2-BBCC-7F41-93E9-37E9B5162FB5}" sibTransId="{A6EAB2EE-86F3-1B4F-9552-623C666A7309}"/>
    <dgm:cxn modelId="{85E10BB0-DED4-49FE-9A3D-BF3ADEB22DD9}" type="presOf" srcId="{5AD6AA07-FBE3-D74E-9891-B3929E0DFA44}" destId="{1E42691B-16BD-6442-9C0B-E3FDEEBD6D96}" srcOrd="0" destOrd="0" presId="urn:microsoft.com/office/officeart/2005/8/layout/lProcess1"/>
    <dgm:cxn modelId="{C7892210-BF26-4603-9849-F1564A89B0BE}" type="presOf" srcId="{46252BDE-1AC0-5840-94B4-59263E2EA973}" destId="{1BCE7355-8E21-E948-A911-F08D0760E638}" srcOrd="0" destOrd="0" presId="urn:microsoft.com/office/officeart/2005/8/layout/lProcess1"/>
    <dgm:cxn modelId="{CE989CA4-D01F-429F-B3F6-769CBBD9D625}" type="presOf" srcId="{0F60F18B-5C3E-6543-AFEA-5275CD788953}" destId="{29B69185-19ED-3C4B-BA63-C7A05F669541}" srcOrd="0" destOrd="0" presId="urn:microsoft.com/office/officeart/2005/8/layout/lProcess1"/>
    <dgm:cxn modelId="{B9DDD201-CE1F-4E45-9DE9-A2559BCBD597}" type="presOf" srcId="{93B86FC6-034D-FE43-86BD-2B7DD0C1086F}" destId="{6C5C5449-E0E1-544C-80D4-780B07086883}" srcOrd="0" destOrd="0" presId="urn:microsoft.com/office/officeart/2005/8/layout/lProcess1"/>
    <dgm:cxn modelId="{7F005D5A-E662-4DA4-B80A-EC602F8A2301}" type="presOf" srcId="{757B9894-0AB9-1544-84A3-2238369E4AF7}" destId="{146960A2-08BC-2A4B-B706-B24FC2CEB9D7}" srcOrd="0" destOrd="0" presId="urn:microsoft.com/office/officeart/2005/8/layout/lProcess1"/>
    <dgm:cxn modelId="{A680E1BF-BA03-401D-98CC-5E8153D92ABB}" type="presOf" srcId="{9B19EFB2-1A8B-E44C-995A-BA748D1F2C27}" destId="{33408336-64D7-A64B-A0DF-4D9CFE585995}" srcOrd="0" destOrd="0" presId="urn:microsoft.com/office/officeart/2005/8/layout/lProcess1"/>
    <dgm:cxn modelId="{392050A7-E027-4F04-B0CB-91DAAFFCC6E8}" type="presOf" srcId="{921D5F3B-73AB-374C-A605-716FA18A0432}" destId="{847946C1-619C-0F4D-A0B1-D9CCE6BF26A6}" srcOrd="0" destOrd="0" presId="urn:microsoft.com/office/officeart/2005/8/layout/lProcess1"/>
    <dgm:cxn modelId="{907C4AFB-B395-B34B-AC58-9EE916D15D89}" srcId="{D2919FFB-9A76-9C43-A2B2-AF10FC92245D}" destId="{B87BFBD7-7330-C443-967C-4114B33C3B55}" srcOrd="2" destOrd="0" parTransId="{F5A194F8-5EA3-BD43-A0A5-17EF8B59A49E}" sibTransId="{0DF1FA7E-B573-4245-A6AF-0DEAB2A7C41E}"/>
    <dgm:cxn modelId="{E9271035-0B7B-4366-8745-F50E03E54D57}" type="presOf" srcId="{1AAE49EC-D86E-CE49-A34E-DBD35B1C0DEE}" destId="{E1886CA2-0551-3941-808E-5C23C2CAEAD6}" srcOrd="0" destOrd="0" presId="urn:microsoft.com/office/officeart/2005/8/layout/lProcess1"/>
    <dgm:cxn modelId="{336F5528-38DE-42FA-B5B8-0E6BCCBCBFDF}" type="presOf" srcId="{52729BA9-AE38-2841-8905-ACBEA056657C}" destId="{468836BD-995B-9548-BF13-402D3731B991}" srcOrd="0" destOrd="0" presId="urn:microsoft.com/office/officeart/2005/8/layout/lProcess1"/>
    <dgm:cxn modelId="{5468FE4B-75DA-4D15-8FC6-B0B95533E291}" type="presOf" srcId="{44CC9E35-5941-EE4A-8A1B-403F40AAEFA6}" destId="{70BA68BA-FBAF-244E-9689-5F0F90611668}" srcOrd="0" destOrd="0" presId="urn:microsoft.com/office/officeart/2005/8/layout/lProcess1"/>
    <dgm:cxn modelId="{7986A0F7-4D83-4914-A8B8-EB0B7C90E641}" type="presOf" srcId="{1918C93E-683A-474C-9EF3-9F75CCF21ADB}" destId="{55BD58D4-3720-8645-B826-9BD5D97AC37E}" srcOrd="0" destOrd="0" presId="urn:microsoft.com/office/officeart/2005/8/layout/lProcess1"/>
    <dgm:cxn modelId="{A6DF7CDA-FAA5-9C49-A43E-D86A956A3F67}" srcId="{10D6E963-8CD9-884D-81B0-967AE9A44F31}" destId="{A2FCBB2A-4C27-6241-B7FF-43E1CBD25C04}" srcOrd="3" destOrd="0" parTransId="{2A6D3FDA-9857-224C-B0F9-5A579A88170D}" sibTransId="{617A7DE5-EA7D-5C43-83DE-11745651EE64}"/>
    <dgm:cxn modelId="{12003887-95D2-4692-B916-40D7985526D1}" type="presOf" srcId="{A13C585D-809C-0440-AE78-F783B0833F03}" destId="{57AA7FD6-5194-CA4D-9D49-74A393F11C87}" srcOrd="0" destOrd="0" presId="urn:microsoft.com/office/officeart/2005/8/layout/lProcess1"/>
    <dgm:cxn modelId="{B4620784-133C-4BC6-90F9-7275B28C2D95}" type="presOf" srcId="{EDF09FAC-5A1E-764C-A7D5-47B0129DF09B}" destId="{2DCBCC6C-EEFA-8C46-BF48-7633DBE065F8}" srcOrd="0" destOrd="0" presId="urn:microsoft.com/office/officeart/2005/8/layout/lProcess1"/>
    <dgm:cxn modelId="{AD6C9AF3-B89A-4665-BA95-DA0E554B9CE9}" type="presOf" srcId="{019A7CF3-0AB7-9C4D-8043-AFF2BE956F94}" destId="{E0E4C1A2-235F-DD40-9C8F-338F8D7877ED}" srcOrd="0" destOrd="0" presId="urn:microsoft.com/office/officeart/2005/8/layout/lProcess1"/>
    <dgm:cxn modelId="{F4D41A4F-0C60-41BE-AD15-258ACCEE5996}" type="presOf" srcId="{69FF0FCB-B9AD-2E48-ADA2-07D2DB326803}" destId="{1B3C2319-B29B-FE45-9FCF-BD05BDCE66D9}" srcOrd="0" destOrd="0" presId="urn:microsoft.com/office/officeart/2005/8/layout/lProcess1"/>
    <dgm:cxn modelId="{D116BC83-EEB2-9643-8403-9E2AEAC77FBB}" srcId="{69FF0FCB-B9AD-2E48-ADA2-07D2DB326803}" destId="{DE489E13-13A5-D748-B696-4DEA35D4179D}" srcOrd="0" destOrd="0" parTransId="{6665D18C-5D18-1B4C-A86E-A5BAE9B3B7B0}" sibTransId="{EE40F960-481A-7044-9230-966B7EE9A74B}"/>
    <dgm:cxn modelId="{84341F10-F2A4-724A-8B29-1371FC2A60E1}" srcId="{10D6E963-8CD9-884D-81B0-967AE9A44F31}" destId="{B7BD2202-5BC4-684D-B360-D56F1EF50E8A}" srcOrd="2" destOrd="0" parTransId="{1DCF1AC4-5B41-9741-8891-2E28777CF5EA}" sibTransId="{037A6F45-F451-2046-ADB7-0D5AC44486E9}"/>
    <dgm:cxn modelId="{28D86166-5923-42F1-9B91-541A88D69F18}" type="presOf" srcId="{DAE7F59E-AA09-2248-9A87-CC274C7B7990}" destId="{61569694-C1CF-D047-9B85-C147922AB48C}" srcOrd="0" destOrd="0" presId="urn:microsoft.com/office/officeart/2005/8/layout/lProcess1"/>
    <dgm:cxn modelId="{09E6C881-5F08-1242-B662-AB06CA3ED6B6}" srcId="{B87BFBD7-7330-C443-967C-4114B33C3B55}" destId="{52729BA9-AE38-2841-8905-ACBEA056657C}" srcOrd="5" destOrd="0" parTransId="{F690EAEA-F8F0-244E-8BC4-1DC44F8BA115}" sibTransId="{1C33F77C-4A23-9345-9F81-DE8244B10C18}"/>
    <dgm:cxn modelId="{885AEE3D-DE71-4900-9AEF-17F2F069E4EA}" type="presOf" srcId="{DD5D82A8-5867-DD4E-BF81-08F335FD15CF}" destId="{4003EA5F-9564-4545-A839-181115F878F6}" srcOrd="0" destOrd="0" presId="urn:microsoft.com/office/officeart/2005/8/layout/lProcess1"/>
    <dgm:cxn modelId="{EFB8DFAE-13F3-4FED-B0A3-6362D76AA7E7}" type="presOf" srcId="{F6AFD27E-4CB4-BC40-9829-57569989513F}" destId="{6CEB4BF4-4D10-D643-89C6-629D58EB71BA}" srcOrd="0" destOrd="0" presId="urn:microsoft.com/office/officeart/2005/8/layout/lProcess1"/>
    <dgm:cxn modelId="{8920FA89-6845-45F8-AFA0-D515D9342BFB}" type="presOf" srcId="{1F1DCD9A-FD38-9649-B76A-B361D78628FF}" destId="{0A50234F-988A-824A-9199-429A7067C679}" srcOrd="0" destOrd="0" presId="urn:microsoft.com/office/officeart/2005/8/layout/lProcess1"/>
    <dgm:cxn modelId="{9E27AF49-AA6E-476D-81E3-02D01A865DB2}" type="presOf" srcId="{27A23686-FDC3-1A48-B672-955A8E4D64A1}" destId="{345C4F2E-90F3-B441-ADFE-746034908116}" srcOrd="0" destOrd="0" presId="urn:microsoft.com/office/officeart/2005/8/layout/lProcess1"/>
    <dgm:cxn modelId="{6B34E212-41E5-474A-B5C4-B34FF83B04EA}" type="presOf" srcId="{037A6F45-F451-2046-ADB7-0D5AC44486E9}" destId="{417CB3EC-C34B-5B40-8D27-7A8490FEEC98}" srcOrd="0" destOrd="0" presId="urn:microsoft.com/office/officeart/2005/8/layout/lProcess1"/>
    <dgm:cxn modelId="{C052714E-9AD1-C449-99F9-C7D0FFAFC261}" srcId="{10D6E963-8CD9-884D-81B0-967AE9A44F31}" destId="{70413849-4781-D44B-8AC5-4ADBE2A6CBE2}" srcOrd="5" destOrd="0" parTransId="{3BB43774-B25D-9E42-8F09-2F10D315C9B7}" sibTransId="{BCAC033B-143A-9B4F-91E9-BDBB13524D15}"/>
    <dgm:cxn modelId="{CFB25EF0-BCC2-3A49-9916-645D126025A5}" srcId="{D7D374E3-C17D-2D41-8F2C-3306F5222D46}" destId="{5AD6AA07-FBE3-D74E-9891-B3929E0DFA44}" srcOrd="0" destOrd="0" parTransId="{CA1D6C5B-B32C-3E4D-B7E9-F739C9F4A141}" sibTransId="{142A3B3D-A98A-2A4C-9FE9-C360F420638E}"/>
    <dgm:cxn modelId="{59B49A5E-75F8-DE41-AF5D-017607A6D348}" srcId="{10D6E963-8CD9-884D-81B0-967AE9A44F31}" destId="{F2B7DC3A-65BB-F443-B94E-02714DF9317B}" srcOrd="1" destOrd="0" parTransId="{ECF3CF71-2C4E-FE41-A687-37978DFBF107}" sibTransId="{93B86FC6-034D-FE43-86BD-2B7DD0C1086F}"/>
    <dgm:cxn modelId="{6261B479-D2D0-8443-B3D8-A6223F0B0135}" srcId="{D2919FFB-9A76-9C43-A2B2-AF10FC92245D}" destId="{10D6E963-8CD9-884D-81B0-967AE9A44F31}" srcOrd="0" destOrd="0" parTransId="{0175F347-F422-8E44-A34C-BC1E24BA4103}" sibTransId="{48BB98EA-2B74-DB4D-BDDC-77246CBFA0E3}"/>
    <dgm:cxn modelId="{32784DAF-4521-4C12-B351-368118571ED0}" type="presOf" srcId="{0967A5E7-BE38-E94C-9DF3-2DAA50ED268C}" destId="{F4D0AAB2-E330-3A44-8A27-0BC76132C463}" srcOrd="0" destOrd="0" presId="urn:microsoft.com/office/officeart/2005/8/layout/lProcess1"/>
    <dgm:cxn modelId="{CB623808-EEC2-440B-9E6F-F0EA25901C6C}" type="presOf" srcId="{B7BD2202-5BC4-684D-B360-D56F1EF50E8A}" destId="{C1CB3A15-D950-9A43-AA5B-01A56B22F23D}" srcOrd="0" destOrd="0" presId="urn:microsoft.com/office/officeart/2005/8/layout/lProcess1"/>
    <dgm:cxn modelId="{24A78CF9-E664-4C79-A929-634E9606BB74}" type="presOf" srcId="{DFBC56EE-8F82-0E44-B7F2-BB32A4C8E7D5}" destId="{C601E80D-4172-C94B-A8AB-A7ECE9E5E84D}" srcOrd="0" destOrd="0" presId="urn:microsoft.com/office/officeart/2005/8/layout/lProcess1"/>
    <dgm:cxn modelId="{35B7D74E-CF5F-4DF4-A3B0-393688CD48A8}" type="presOf" srcId="{B87BFBD7-7330-C443-967C-4114B33C3B55}" destId="{8F792922-D895-D54F-A90F-8D265FD9D9D7}" srcOrd="0" destOrd="0" presId="urn:microsoft.com/office/officeart/2005/8/layout/lProcess1"/>
    <dgm:cxn modelId="{F5C138AC-E1CD-E24D-A29A-7F45CD428A8A}" srcId="{B87BFBD7-7330-C443-967C-4114B33C3B55}" destId="{F1A9ECD7-0E1E-E64D-BC2E-A2EE59134534}" srcOrd="1" destOrd="0" parTransId="{C78B443E-7A68-1345-9C39-4F4FAB4517A8}" sibTransId="{DD5D82A8-5867-DD4E-BF81-08F335FD15CF}"/>
    <dgm:cxn modelId="{7627FC28-3268-4399-87EB-7186EB1DA4F3}" type="presOf" srcId="{10D6E963-8CD9-884D-81B0-967AE9A44F31}" destId="{D47D6391-6F4A-7445-9FE0-E5FDC6F9242E}" srcOrd="0" destOrd="0" presId="urn:microsoft.com/office/officeart/2005/8/layout/lProcess1"/>
    <dgm:cxn modelId="{EA6B4571-4775-4D0B-9EA6-F43BCF092BD5}" type="presOf" srcId="{604B8C9C-FDF7-4847-BA3B-6A492D990E58}" destId="{FFA5E78D-A89B-BB4A-98A8-E7893B3EAB86}" srcOrd="0" destOrd="0" presId="urn:microsoft.com/office/officeart/2005/8/layout/lProcess1"/>
    <dgm:cxn modelId="{13D46F46-349F-B341-A4E7-7A77B6E70F4D}" srcId="{D7D374E3-C17D-2D41-8F2C-3306F5222D46}" destId="{46252BDE-1AC0-5840-94B4-59263E2EA973}" srcOrd="1" destOrd="0" parTransId="{DFF62F4E-2D7C-2B4F-9D7B-4546AFCCDACA}" sibTransId="{D160AEAC-02B2-224B-AE21-D913F875FF19}"/>
    <dgm:cxn modelId="{CD7C9437-967A-4278-BD5C-378AB28235C6}" type="presOf" srcId="{142A3B3D-A98A-2A4C-9FE9-C360F420638E}" destId="{27DD838C-A503-0542-9CB3-49E110563D5C}" srcOrd="0" destOrd="0" presId="urn:microsoft.com/office/officeart/2005/8/layout/lProcess1"/>
    <dgm:cxn modelId="{D4193838-EBBC-4FD4-83E4-18951AD8E082}" type="presOf" srcId="{6665D18C-5D18-1B4C-A86E-A5BAE9B3B7B0}" destId="{C2EEEDBB-D510-C340-AB42-60BE30C8CF50}" srcOrd="0" destOrd="0" presId="urn:microsoft.com/office/officeart/2005/8/layout/lProcess1"/>
    <dgm:cxn modelId="{59F17DDA-FEBE-F240-9506-5231033D410E}" srcId="{69FF0FCB-B9AD-2E48-ADA2-07D2DB326803}" destId="{27A23686-FDC3-1A48-B672-955A8E4D64A1}" srcOrd="1" destOrd="0" parTransId="{94D2619E-8B4F-2D44-AC2C-17979127F911}" sibTransId="{F6AFD27E-4CB4-BC40-9829-57569989513F}"/>
    <dgm:cxn modelId="{8F3BA905-4A3B-1641-BAEE-289372501BC0}" srcId="{D7D374E3-C17D-2D41-8F2C-3306F5222D46}" destId="{94446D65-E7D8-DC4F-B669-D5D933D8046B}" srcOrd="3" destOrd="0" parTransId="{C49BAB6A-39E9-A44C-9DDA-E1D30DAEF6AE}" sibTransId="{0F60F18B-5C3E-6543-AFEA-5275CD788953}"/>
    <dgm:cxn modelId="{D6A16F98-CCBB-4B85-B89B-756945C1C0CF}" type="presOf" srcId="{D1B2D289-FE36-654D-9D64-B8D0C8318F14}" destId="{D52B8991-CD6B-8F4F-B553-E45737C914BA}" srcOrd="0" destOrd="0" presId="urn:microsoft.com/office/officeart/2005/8/layout/lProcess1"/>
    <dgm:cxn modelId="{B28D9EC9-FB51-4BC1-A61F-CC93A37C5092}" type="presOf" srcId="{CA1D6C5B-B32C-3E4D-B7E9-F739C9F4A141}" destId="{447EF861-77C0-D842-AB53-AC4D2C641554}" srcOrd="0" destOrd="0" presId="urn:microsoft.com/office/officeart/2005/8/layout/lProcess1"/>
    <dgm:cxn modelId="{C8199EE5-573D-4AE3-A9B0-A90CF67B6827}" type="presOf" srcId="{C419BA35-ADEB-5947-AD46-9CB4D55F7867}" destId="{EC2250B0-4934-CC42-A34E-5E409DCFA61E}" srcOrd="0" destOrd="0" presId="urn:microsoft.com/office/officeart/2005/8/layout/lProcess1"/>
    <dgm:cxn modelId="{20DA48EB-8C1B-40E0-950F-5EC2CBA34337}" type="presParOf" srcId="{8468FD83-59E1-3049-AA0F-6A94CCBE9B60}" destId="{E11978FC-DBC7-394F-AD24-5D24A441E61F}" srcOrd="0" destOrd="0" presId="urn:microsoft.com/office/officeart/2005/8/layout/lProcess1"/>
    <dgm:cxn modelId="{740B8F25-28FF-48B5-8ADE-40FFE9957132}" type="presParOf" srcId="{E11978FC-DBC7-394F-AD24-5D24A441E61F}" destId="{D47D6391-6F4A-7445-9FE0-E5FDC6F9242E}" srcOrd="0" destOrd="0" presId="urn:microsoft.com/office/officeart/2005/8/layout/lProcess1"/>
    <dgm:cxn modelId="{96052F87-F918-4460-BCF1-9DD7856F8E61}" type="presParOf" srcId="{E11978FC-DBC7-394F-AD24-5D24A441E61F}" destId="{1178C4AB-53DE-224F-A5E9-5F5262E029EB}" srcOrd="1" destOrd="0" presId="urn:microsoft.com/office/officeart/2005/8/layout/lProcess1"/>
    <dgm:cxn modelId="{6C1814B4-B462-4C8B-8C08-FB4E9EC31EED}" type="presParOf" srcId="{E11978FC-DBC7-394F-AD24-5D24A441E61F}" destId="{EC2250B0-4934-CC42-A34E-5E409DCFA61E}" srcOrd="2" destOrd="0" presId="urn:microsoft.com/office/officeart/2005/8/layout/lProcess1"/>
    <dgm:cxn modelId="{00141100-6007-4064-ABD5-91A812822C97}" type="presParOf" srcId="{E11978FC-DBC7-394F-AD24-5D24A441E61F}" destId="{847946C1-619C-0F4D-A0B1-D9CCE6BF26A6}" srcOrd="3" destOrd="0" presId="urn:microsoft.com/office/officeart/2005/8/layout/lProcess1"/>
    <dgm:cxn modelId="{99854DD2-7270-42F3-8D8C-F82E58314973}" type="presParOf" srcId="{E11978FC-DBC7-394F-AD24-5D24A441E61F}" destId="{6AB379A1-A5D3-1A4A-8362-6EAC6E01B007}" srcOrd="4" destOrd="0" presId="urn:microsoft.com/office/officeart/2005/8/layout/lProcess1"/>
    <dgm:cxn modelId="{A1F30CB0-4762-49AD-9D9E-679DD1CF19C2}" type="presParOf" srcId="{E11978FC-DBC7-394F-AD24-5D24A441E61F}" destId="{6C5C5449-E0E1-544C-80D4-780B07086883}" srcOrd="5" destOrd="0" presId="urn:microsoft.com/office/officeart/2005/8/layout/lProcess1"/>
    <dgm:cxn modelId="{9200F024-259F-48A1-9940-76D3F7A7F8BC}" type="presParOf" srcId="{E11978FC-DBC7-394F-AD24-5D24A441E61F}" destId="{C1CB3A15-D950-9A43-AA5B-01A56B22F23D}" srcOrd="6" destOrd="0" presId="urn:microsoft.com/office/officeart/2005/8/layout/lProcess1"/>
    <dgm:cxn modelId="{5067101C-739D-4E9D-A6C2-4B4E3A26C07C}" type="presParOf" srcId="{E11978FC-DBC7-394F-AD24-5D24A441E61F}" destId="{417CB3EC-C34B-5B40-8D27-7A8490FEEC98}" srcOrd="7" destOrd="0" presId="urn:microsoft.com/office/officeart/2005/8/layout/lProcess1"/>
    <dgm:cxn modelId="{475AA1C5-C136-4883-8E7F-E12823EE53EA}" type="presParOf" srcId="{E11978FC-DBC7-394F-AD24-5D24A441E61F}" destId="{15D5805F-5E99-6342-BC8E-106B08B0BC20}" srcOrd="8" destOrd="0" presId="urn:microsoft.com/office/officeart/2005/8/layout/lProcess1"/>
    <dgm:cxn modelId="{44A0D527-E5BC-406F-807D-E6A496319867}" type="presParOf" srcId="{E11978FC-DBC7-394F-AD24-5D24A441E61F}" destId="{0B74A65B-6E12-4444-9B8B-E53BDF768CC3}" srcOrd="9" destOrd="0" presId="urn:microsoft.com/office/officeart/2005/8/layout/lProcess1"/>
    <dgm:cxn modelId="{F262B4AC-2A8D-4380-A2B1-99708CB8D8B7}" type="presParOf" srcId="{E11978FC-DBC7-394F-AD24-5D24A441E61F}" destId="{9393AA22-4F98-9947-83D1-4329367ACFBF}" srcOrd="10" destOrd="0" presId="urn:microsoft.com/office/officeart/2005/8/layout/lProcess1"/>
    <dgm:cxn modelId="{1B9ABF6D-934C-431D-AA47-62FEE76744F6}" type="presParOf" srcId="{E11978FC-DBC7-394F-AD24-5D24A441E61F}" destId="{D52B8991-CD6B-8F4F-B553-E45737C914BA}" srcOrd="11" destOrd="0" presId="urn:microsoft.com/office/officeart/2005/8/layout/lProcess1"/>
    <dgm:cxn modelId="{2AEBC383-62EC-4F3E-AEFF-F1D73C20303D}" type="presParOf" srcId="{E11978FC-DBC7-394F-AD24-5D24A441E61F}" destId="{B9265441-3275-A04F-9712-89105EA57D42}" srcOrd="12" destOrd="0" presId="urn:microsoft.com/office/officeart/2005/8/layout/lProcess1"/>
    <dgm:cxn modelId="{A4638F4E-B36E-4418-99C4-1328578510D0}" type="presParOf" srcId="{8468FD83-59E1-3049-AA0F-6A94CCBE9B60}" destId="{8D3D8063-35D0-A54A-9BAF-23A5809AFDED}" srcOrd="1" destOrd="0" presId="urn:microsoft.com/office/officeart/2005/8/layout/lProcess1"/>
    <dgm:cxn modelId="{2B858D21-1C55-49F6-BB4A-4E0C0230D6AB}" type="presParOf" srcId="{8468FD83-59E1-3049-AA0F-6A94CCBE9B60}" destId="{16771E13-B457-1548-B736-980E480D6101}" srcOrd="2" destOrd="0" presId="urn:microsoft.com/office/officeart/2005/8/layout/lProcess1"/>
    <dgm:cxn modelId="{01330984-6650-40EA-88A0-87FA39BDFCB8}" type="presParOf" srcId="{16771E13-B457-1548-B736-980E480D6101}" destId="{94E69AF2-4FE6-9347-862C-63B161E88120}" srcOrd="0" destOrd="0" presId="urn:microsoft.com/office/officeart/2005/8/layout/lProcess1"/>
    <dgm:cxn modelId="{0B240B2B-5625-4C5D-9070-A33DC839A625}" type="presParOf" srcId="{16771E13-B457-1548-B736-980E480D6101}" destId="{447EF861-77C0-D842-AB53-AC4D2C641554}" srcOrd="1" destOrd="0" presId="urn:microsoft.com/office/officeart/2005/8/layout/lProcess1"/>
    <dgm:cxn modelId="{0CB67C39-F961-4E8D-9167-50A339006529}" type="presParOf" srcId="{16771E13-B457-1548-B736-980E480D6101}" destId="{1E42691B-16BD-6442-9C0B-E3FDEEBD6D96}" srcOrd="2" destOrd="0" presId="urn:microsoft.com/office/officeart/2005/8/layout/lProcess1"/>
    <dgm:cxn modelId="{2F7558C6-4D0D-4BC1-968C-2FC834A334FA}" type="presParOf" srcId="{16771E13-B457-1548-B736-980E480D6101}" destId="{27DD838C-A503-0542-9CB3-49E110563D5C}" srcOrd="3" destOrd="0" presId="urn:microsoft.com/office/officeart/2005/8/layout/lProcess1"/>
    <dgm:cxn modelId="{499F3B5A-0499-4E56-9685-CF7D95671A67}" type="presParOf" srcId="{16771E13-B457-1548-B736-980E480D6101}" destId="{1BCE7355-8E21-E948-A911-F08D0760E638}" srcOrd="4" destOrd="0" presId="urn:microsoft.com/office/officeart/2005/8/layout/lProcess1"/>
    <dgm:cxn modelId="{00176352-9562-49E3-AEAC-C3BEB86FF821}" type="presParOf" srcId="{16771E13-B457-1548-B736-980E480D6101}" destId="{8562C0B9-4C3A-984D-9E03-7E5047462EFB}" srcOrd="5" destOrd="0" presId="urn:microsoft.com/office/officeart/2005/8/layout/lProcess1"/>
    <dgm:cxn modelId="{4FD02030-BABB-45CC-A463-348DF05C2AF5}" type="presParOf" srcId="{16771E13-B457-1548-B736-980E480D6101}" destId="{146960A2-08BC-2A4B-B706-B24FC2CEB9D7}" srcOrd="6" destOrd="0" presId="urn:microsoft.com/office/officeart/2005/8/layout/lProcess1"/>
    <dgm:cxn modelId="{3037017A-E7C2-4FAC-B831-B2351A8088DF}" type="presParOf" srcId="{16771E13-B457-1548-B736-980E480D6101}" destId="{3CACFD0A-7AC3-6748-9D77-F96F47058D30}" srcOrd="7" destOrd="0" presId="urn:microsoft.com/office/officeart/2005/8/layout/lProcess1"/>
    <dgm:cxn modelId="{87342A04-AD69-466B-98E5-45E8CAE8F452}" type="presParOf" srcId="{16771E13-B457-1548-B736-980E480D6101}" destId="{C5C6C47A-9D27-7C40-9194-ADCD076EA757}" srcOrd="8" destOrd="0" presId="urn:microsoft.com/office/officeart/2005/8/layout/lProcess1"/>
    <dgm:cxn modelId="{27791A8A-5001-4EF9-BABB-551B9B48C64F}" type="presParOf" srcId="{16771E13-B457-1548-B736-980E480D6101}" destId="{29B69185-19ED-3C4B-BA63-C7A05F669541}" srcOrd="9" destOrd="0" presId="urn:microsoft.com/office/officeart/2005/8/layout/lProcess1"/>
    <dgm:cxn modelId="{A4FF70E9-86EE-4F6B-9FD7-A5634E48EC5D}" type="presParOf" srcId="{16771E13-B457-1548-B736-980E480D6101}" destId="{55BD58D4-3720-8645-B826-9BD5D97AC37E}" srcOrd="10" destOrd="0" presId="urn:microsoft.com/office/officeart/2005/8/layout/lProcess1"/>
    <dgm:cxn modelId="{1CA5F9D4-485C-4F32-93AE-EA4539EA3836}" type="presParOf" srcId="{16771E13-B457-1548-B736-980E480D6101}" destId="{EE06B1C5-6D88-F948-925A-1FCC9604937C}" srcOrd="11" destOrd="0" presId="urn:microsoft.com/office/officeart/2005/8/layout/lProcess1"/>
    <dgm:cxn modelId="{371CE1B9-3323-459D-91AD-D9F95D9309A4}" type="presParOf" srcId="{16771E13-B457-1548-B736-980E480D6101}" destId="{F7E4D5BB-85B0-A440-BD60-270134C4442A}" srcOrd="12" destOrd="0" presId="urn:microsoft.com/office/officeart/2005/8/layout/lProcess1"/>
    <dgm:cxn modelId="{0730132F-38E2-44A2-AD45-DB0A70D182C1}" type="presParOf" srcId="{16771E13-B457-1548-B736-980E480D6101}" destId="{5EB5C3BF-DFFD-EA42-AD3B-3C60918520E4}" srcOrd="13" destOrd="0" presId="urn:microsoft.com/office/officeart/2005/8/layout/lProcess1"/>
    <dgm:cxn modelId="{25845855-761A-4952-B4CC-D2426873DBFA}" type="presParOf" srcId="{16771E13-B457-1548-B736-980E480D6101}" destId="{C601E80D-4172-C94B-A8AB-A7ECE9E5E84D}" srcOrd="14" destOrd="0" presId="urn:microsoft.com/office/officeart/2005/8/layout/lProcess1"/>
    <dgm:cxn modelId="{355A3AD5-B6D4-49BE-971E-B553E9B3CCC2}" type="presParOf" srcId="{8468FD83-59E1-3049-AA0F-6A94CCBE9B60}" destId="{5910025F-2992-D947-AEC2-25F8CFD9F1A4}" srcOrd="3" destOrd="0" presId="urn:microsoft.com/office/officeart/2005/8/layout/lProcess1"/>
    <dgm:cxn modelId="{05C66B87-EE43-4B2F-8E18-E2B57BF333A8}" type="presParOf" srcId="{8468FD83-59E1-3049-AA0F-6A94CCBE9B60}" destId="{5BD31373-DC67-C942-A3E1-449F44281EBE}" srcOrd="4" destOrd="0" presId="urn:microsoft.com/office/officeart/2005/8/layout/lProcess1"/>
    <dgm:cxn modelId="{D679F961-4BFA-40FB-A1E0-13C0787C2E13}" type="presParOf" srcId="{5BD31373-DC67-C942-A3E1-449F44281EBE}" destId="{8F792922-D895-D54F-A90F-8D265FD9D9D7}" srcOrd="0" destOrd="0" presId="urn:microsoft.com/office/officeart/2005/8/layout/lProcess1"/>
    <dgm:cxn modelId="{A8469155-6B83-40BB-AF87-2F8DAC127FC5}" type="presParOf" srcId="{5BD31373-DC67-C942-A3E1-449F44281EBE}" destId="{33408336-64D7-A64B-A0DF-4D9CFE585995}" srcOrd="1" destOrd="0" presId="urn:microsoft.com/office/officeart/2005/8/layout/lProcess1"/>
    <dgm:cxn modelId="{BE9D86EB-A326-41E5-9FC5-97B8C963783D}" type="presParOf" srcId="{5BD31373-DC67-C942-A3E1-449F44281EBE}" destId="{96FE2783-DD09-4141-87CA-DF9192D6E907}" srcOrd="2" destOrd="0" presId="urn:microsoft.com/office/officeart/2005/8/layout/lProcess1"/>
    <dgm:cxn modelId="{CAF842C7-A8C4-45E7-84F5-BE6F1E8AB2CF}" type="presParOf" srcId="{5BD31373-DC67-C942-A3E1-449F44281EBE}" destId="{2DCBCC6C-EEFA-8C46-BF48-7633DBE065F8}" srcOrd="3" destOrd="0" presId="urn:microsoft.com/office/officeart/2005/8/layout/lProcess1"/>
    <dgm:cxn modelId="{7FA25F3A-FDF9-4F35-AC87-A1AB4CB131C6}" type="presParOf" srcId="{5BD31373-DC67-C942-A3E1-449F44281EBE}" destId="{ABBE180A-FD3B-AD48-9D11-EF555627B6B2}" srcOrd="4" destOrd="0" presId="urn:microsoft.com/office/officeart/2005/8/layout/lProcess1"/>
    <dgm:cxn modelId="{F6FED838-A41D-4DEE-96DA-937E6547297E}" type="presParOf" srcId="{5BD31373-DC67-C942-A3E1-449F44281EBE}" destId="{4003EA5F-9564-4545-A839-181115F878F6}" srcOrd="5" destOrd="0" presId="urn:microsoft.com/office/officeart/2005/8/layout/lProcess1"/>
    <dgm:cxn modelId="{BF0820BC-BB46-4C26-AA48-1B4F26F442BB}" type="presParOf" srcId="{5BD31373-DC67-C942-A3E1-449F44281EBE}" destId="{DF59360D-1E77-1D4B-89E0-2C0F058778F4}" srcOrd="6" destOrd="0" presId="urn:microsoft.com/office/officeart/2005/8/layout/lProcess1"/>
    <dgm:cxn modelId="{2B316840-564F-435E-9AAE-3AD41BEB65F2}" type="presParOf" srcId="{5BD31373-DC67-C942-A3E1-449F44281EBE}" destId="{61569694-C1CF-D047-9B85-C147922AB48C}" srcOrd="7" destOrd="0" presId="urn:microsoft.com/office/officeart/2005/8/layout/lProcess1"/>
    <dgm:cxn modelId="{6C1FF702-982E-41FD-9C48-B0CC137AA698}" type="presParOf" srcId="{5BD31373-DC67-C942-A3E1-449F44281EBE}" destId="{E0E4C1A2-235F-DD40-9C8F-338F8D7877ED}" srcOrd="8" destOrd="0" presId="urn:microsoft.com/office/officeart/2005/8/layout/lProcess1"/>
    <dgm:cxn modelId="{83AC09C2-B202-450C-A8B8-47001A0AE4EE}" type="presParOf" srcId="{5BD31373-DC67-C942-A3E1-449F44281EBE}" destId="{F4D0AAB2-E330-3A44-8A27-0BC76132C463}" srcOrd="9" destOrd="0" presId="urn:microsoft.com/office/officeart/2005/8/layout/lProcess1"/>
    <dgm:cxn modelId="{C7962391-C1E7-4A8E-8C2D-1574717A7E93}" type="presParOf" srcId="{5BD31373-DC67-C942-A3E1-449F44281EBE}" destId="{E29708B6-5FCF-5140-9B52-329F365FC423}" srcOrd="10" destOrd="0" presId="urn:microsoft.com/office/officeart/2005/8/layout/lProcess1"/>
    <dgm:cxn modelId="{66AADB7B-F76A-45B3-83BB-2C94DDE91DFE}" type="presParOf" srcId="{5BD31373-DC67-C942-A3E1-449F44281EBE}" destId="{FFA5E78D-A89B-BB4A-98A8-E7893B3EAB86}" srcOrd="11" destOrd="0" presId="urn:microsoft.com/office/officeart/2005/8/layout/lProcess1"/>
    <dgm:cxn modelId="{B049E8D7-3FD7-4426-9368-8BF0A622AB3C}" type="presParOf" srcId="{5BD31373-DC67-C942-A3E1-449F44281EBE}" destId="{468836BD-995B-9548-BF13-402D3731B991}" srcOrd="12" destOrd="0" presId="urn:microsoft.com/office/officeart/2005/8/layout/lProcess1"/>
    <dgm:cxn modelId="{98376C83-9D13-43B8-B158-6882C2883E2F}" type="presParOf" srcId="{5BD31373-DC67-C942-A3E1-449F44281EBE}" destId="{52C14A1B-7BEE-7E48-ABFD-0BBEFC8548A7}" srcOrd="13" destOrd="0" presId="urn:microsoft.com/office/officeart/2005/8/layout/lProcess1"/>
    <dgm:cxn modelId="{28B4EEDB-F0EC-44DE-BC83-BBD1433DAED1}" type="presParOf" srcId="{5BD31373-DC67-C942-A3E1-449F44281EBE}" destId="{0A50234F-988A-824A-9199-429A7067C679}" srcOrd="14" destOrd="0" presId="urn:microsoft.com/office/officeart/2005/8/layout/lProcess1"/>
    <dgm:cxn modelId="{BE7E1AC6-71BD-4ABE-A7B0-2BAC47F02885}" type="presParOf" srcId="{8468FD83-59E1-3049-AA0F-6A94CCBE9B60}" destId="{C6DBFED2-0B1F-0A4A-ADF2-6F4A9B1C2CE7}" srcOrd="5" destOrd="0" presId="urn:microsoft.com/office/officeart/2005/8/layout/lProcess1"/>
    <dgm:cxn modelId="{AD30C37E-F392-4564-9627-511CCD06F608}" type="presParOf" srcId="{8468FD83-59E1-3049-AA0F-6A94CCBE9B60}" destId="{CC1B8379-80D0-2248-BE3F-F6250EEBB1E1}" srcOrd="6" destOrd="0" presId="urn:microsoft.com/office/officeart/2005/8/layout/lProcess1"/>
    <dgm:cxn modelId="{899C036A-6BE3-45C7-BD12-24154969FB65}" type="presParOf" srcId="{CC1B8379-80D0-2248-BE3F-F6250EEBB1E1}" destId="{1B3C2319-B29B-FE45-9FCF-BD05BDCE66D9}" srcOrd="0" destOrd="0" presId="urn:microsoft.com/office/officeart/2005/8/layout/lProcess1"/>
    <dgm:cxn modelId="{AB7285BE-70E1-466F-ABF5-C3B98CD7766F}" type="presParOf" srcId="{CC1B8379-80D0-2248-BE3F-F6250EEBB1E1}" destId="{C2EEEDBB-D510-C340-AB42-60BE30C8CF50}" srcOrd="1" destOrd="0" presId="urn:microsoft.com/office/officeart/2005/8/layout/lProcess1"/>
    <dgm:cxn modelId="{93EF7296-D964-429A-B4E7-B82D4E6467E8}" type="presParOf" srcId="{CC1B8379-80D0-2248-BE3F-F6250EEBB1E1}" destId="{DF384C31-E85C-B540-8BAA-EB366281CFFB}" srcOrd="2" destOrd="0" presId="urn:microsoft.com/office/officeart/2005/8/layout/lProcess1"/>
    <dgm:cxn modelId="{04DB45E3-1320-4F06-AA7C-1C218FBEE41E}" type="presParOf" srcId="{CC1B8379-80D0-2248-BE3F-F6250EEBB1E1}" destId="{B5225F55-893B-E648-8D86-14C0A0065167}" srcOrd="3" destOrd="0" presId="urn:microsoft.com/office/officeart/2005/8/layout/lProcess1"/>
    <dgm:cxn modelId="{6C556877-5FB8-4A02-B08C-4DDFA7CB351E}" type="presParOf" srcId="{CC1B8379-80D0-2248-BE3F-F6250EEBB1E1}" destId="{345C4F2E-90F3-B441-ADFE-746034908116}" srcOrd="4" destOrd="0" presId="urn:microsoft.com/office/officeart/2005/8/layout/lProcess1"/>
    <dgm:cxn modelId="{FD245B93-5BF5-4EE3-B46F-C46E7BA59F9A}" type="presParOf" srcId="{CC1B8379-80D0-2248-BE3F-F6250EEBB1E1}" destId="{6CEB4BF4-4D10-D643-89C6-629D58EB71BA}" srcOrd="5" destOrd="0" presId="urn:microsoft.com/office/officeart/2005/8/layout/lProcess1"/>
    <dgm:cxn modelId="{8E21F15B-D0AC-4635-AB3F-891C418FF6D0}" type="presParOf" srcId="{CC1B8379-80D0-2248-BE3F-F6250EEBB1E1}" destId="{AD9DAC61-4086-9043-9E5D-2F3F95EA0216}" srcOrd="6" destOrd="0" presId="urn:microsoft.com/office/officeart/2005/8/layout/lProcess1"/>
    <dgm:cxn modelId="{97A3CAEB-2357-4FB0-9CA0-1B161A2D085F}" type="presParOf" srcId="{CC1B8379-80D0-2248-BE3F-F6250EEBB1E1}" destId="{E1886CA2-0551-3941-808E-5C23C2CAEAD6}" srcOrd="7" destOrd="0" presId="urn:microsoft.com/office/officeart/2005/8/layout/lProcess1"/>
    <dgm:cxn modelId="{7FDC9702-2067-4BD5-ADB7-92E6795BC324}" type="presParOf" srcId="{CC1B8379-80D0-2248-BE3F-F6250EEBB1E1}" destId="{ABFF2A5B-DE57-F940-BE27-92DD13E05B75}" srcOrd="8" destOrd="0" presId="urn:microsoft.com/office/officeart/2005/8/layout/lProcess1"/>
    <dgm:cxn modelId="{BF2F1CAD-0CB9-486E-8242-A668B44E8B7F}" type="presParOf" srcId="{CC1B8379-80D0-2248-BE3F-F6250EEBB1E1}" destId="{57AA7FD6-5194-CA4D-9D49-74A393F11C87}" srcOrd="9" destOrd="0" presId="urn:microsoft.com/office/officeart/2005/8/layout/lProcess1"/>
    <dgm:cxn modelId="{65A46A82-28E2-4C8D-8CCB-F912B4894AA8}" type="presParOf" srcId="{CC1B8379-80D0-2248-BE3F-F6250EEBB1E1}" destId="{70BA68BA-FBAF-244E-9689-5F0F90611668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D6391-6F4A-7445-9FE0-E5FDC6F9242E}">
      <dsp:nvSpPr>
        <dsp:cNvPr id="0" name=""/>
        <dsp:cNvSpPr/>
      </dsp:nvSpPr>
      <dsp:spPr>
        <a:xfrm>
          <a:off x="183323" y="396"/>
          <a:ext cx="2067653" cy="9868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TELECOMUNICATIONS</a:t>
          </a:r>
          <a:endParaRPr lang="en-US" sz="1600" b="1" kern="1200" dirty="0"/>
        </a:p>
      </dsp:txBody>
      <dsp:txXfrm>
        <a:off x="212227" y="29300"/>
        <a:ext cx="2009845" cy="929051"/>
      </dsp:txXfrm>
    </dsp:sp>
    <dsp:sp modelId="{1178C4AB-53DE-224F-A5E9-5F5262E029EB}">
      <dsp:nvSpPr>
        <dsp:cNvPr id="0" name=""/>
        <dsp:cNvSpPr/>
      </dsp:nvSpPr>
      <dsp:spPr>
        <a:xfrm rot="5400000">
          <a:off x="1181321" y="1023084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2250B0-4934-CC42-A34E-5E409DCFA61E}">
      <dsp:nvSpPr>
        <dsp:cNvPr id="0" name=""/>
        <dsp:cNvSpPr/>
      </dsp:nvSpPr>
      <dsp:spPr>
        <a:xfrm>
          <a:off x="398200" y="1130572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Network infrastructures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10193" y="1142565"/>
        <a:ext cx="1613914" cy="385489"/>
      </dsp:txXfrm>
    </dsp:sp>
    <dsp:sp modelId="{847946C1-619C-0F4D-A0B1-D9CCE6BF26A6}">
      <dsp:nvSpPr>
        <dsp:cNvPr id="0" name=""/>
        <dsp:cNvSpPr/>
      </dsp:nvSpPr>
      <dsp:spPr>
        <a:xfrm rot="5400000">
          <a:off x="1181321" y="1575876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B379A1-A5D3-1A4A-8362-6EAC6E01B007}">
      <dsp:nvSpPr>
        <dsp:cNvPr id="0" name=""/>
        <dsp:cNvSpPr/>
      </dsp:nvSpPr>
      <dsp:spPr>
        <a:xfrm>
          <a:off x="398200" y="1683363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Mobile Core Services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10193" y="1695356"/>
        <a:ext cx="1613914" cy="385489"/>
      </dsp:txXfrm>
    </dsp:sp>
    <dsp:sp modelId="{6C5C5449-E0E1-544C-80D4-780B07086883}">
      <dsp:nvSpPr>
        <dsp:cNvPr id="0" name=""/>
        <dsp:cNvSpPr/>
      </dsp:nvSpPr>
      <dsp:spPr>
        <a:xfrm rot="5400000">
          <a:off x="1181321" y="2128667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CB3A15-D950-9A43-AA5B-01A56B22F23D}">
      <dsp:nvSpPr>
        <dsp:cNvPr id="0" name=""/>
        <dsp:cNvSpPr/>
      </dsp:nvSpPr>
      <dsp:spPr>
        <a:xfrm>
          <a:off x="398200" y="2236155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Mobile VAS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10193" y="2248148"/>
        <a:ext cx="1613914" cy="385489"/>
      </dsp:txXfrm>
    </dsp:sp>
    <dsp:sp modelId="{417CB3EC-C34B-5B40-8D27-7A8490FEEC98}">
      <dsp:nvSpPr>
        <dsp:cNvPr id="0" name=""/>
        <dsp:cNvSpPr/>
      </dsp:nvSpPr>
      <dsp:spPr>
        <a:xfrm rot="5400000">
          <a:off x="1181321" y="2681459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D5805F-5E99-6342-BC8E-106B08B0BC20}">
      <dsp:nvSpPr>
        <dsp:cNvPr id="0" name=""/>
        <dsp:cNvSpPr/>
      </dsp:nvSpPr>
      <dsp:spPr>
        <a:xfrm>
          <a:off x="398200" y="2788946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NGN Services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10193" y="2800939"/>
        <a:ext cx="1613914" cy="385489"/>
      </dsp:txXfrm>
    </dsp:sp>
    <dsp:sp modelId="{0B74A65B-6E12-4444-9B8B-E53BDF768CC3}">
      <dsp:nvSpPr>
        <dsp:cNvPr id="0" name=""/>
        <dsp:cNvSpPr/>
      </dsp:nvSpPr>
      <dsp:spPr>
        <a:xfrm rot="5400000">
          <a:off x="1181321" y="3234250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93AA22-4F98-9947-83D1-4329367ACFBF}">
      <dsp:nvSpPr>
        <dsp:cNvPr id="0" name=""/>
        <dsp:cNvSpPr/>
      </dsp:nvSpPr>
      <dsp:spPr>
        <a:xfrm>
          <a:off x="398200" y="3341738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Optimization Solutions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10193" y="3353731"/>
        <a:ext cx="1613914" cy="385489"/>
      </dsp:txXfrm>
    </dsp:sp>
    <dsp:sp modelId="{D52B8991-CD6B-8F4F-B553-E45737C914BA}">
      <dsp:nvSpPr>
        <dsp:cNvPr id="0" name=""/>
        <dsp:cNvSpPr/>
      </dsp:nvSpPr>
      <dsp:spPr>
        <a:xfrm rot="5400000">
          <a:off x="1181321" y="3787042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265441-3275-A04F-9712-89105EA57D42}">
      <dsp:nvSpPr>
        <dsp:cNvPr id="0" name=""/>
        <dsp:cNvSpPr/>
      </dsp:nvSpPr>
      <dsp:spPr>
        <a:xfrm>
          <a:off x="398200" y="3894529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Network Management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10193" y="3906522"/>
        <a:ext cx="1613914" cy="385489"/>
      </dsp:txXfrm>
    </dsp:sp>
    <dsp:sp modelId="{94E69AF2-4FE6-9347-862C-63B161E88120}">
      <dsp:nvSpPr>
        <dsp:cNvPr id="0" name=""/>
        <dsp:cNvSpPr/>
      </dsp:nvSpPr>
      <dsp:spPr>
        <a:xfrm>
          <a:off x="2480283" y="396"/>
          <a:ext cx="1851433" cy="1005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SECURITY &amp; DEFENSE</a:t>
          </a:r>
          <a:endParaRPr lang="en-US" sz="1600" b="1" kern="1200" dirty="0"/>
        </a:p>
      </dsp:txBody>
      <dsp:txXfrm>
        <a:off x="2509726" y="29839"/>
        <a:ext cx="1792547" cy="946379"/>
      </dsp:txXfrm>
    </dsp:sp>
    <dsp:sp modelId="{447EF861-77C0-D842-AB53-AC4D2C641554}">
      <dsp:nvSpPr>
        <dsp:cNvPr id="0" name=""/>
        <dsp:cNvSpPr/>
      </dsp:nvSpPr>
      <dsp:spPr>
        <a:xfrm rot="5400000">
          <a:off x="3370170" y="1041490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42691B-16BD-6442-9C0B-E3FDEEBD6D96}">
      <dsp:nvSpPr>
        <dsp:cNvPr id="0" name=""/>
        <dsp:cNvSpPr/>
      </dsp:nvSpPr>
      <dsp:spPr>
        <a:xfrm>
          <a:off x="2587049" y="1148978"/>
          <a:ext cx="1637900" cy="600671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Legal Intercept &amp; Cyber Security 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2604642" y="1166571"/>
        <a:ext cx="1602714" cy="565485"/>
      </dsp:txXfrm>
    </dsp:sp>
    <dsp:sp modelId="{27DD838C-A503-0542-9CB3-49E110563D5C}">
      <dsp:nvSpPr>
        <dsp:cNvPr id="0" name=""/>
        <dsp:cNvSpPr/>
      </dsp:nvSpPr>
      <dsp:spPr>
        <a:xfrm rot="5400000">
          <a:off x="3370170" y="1785478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CE7355-8E21-E948-A911-F08D0760E638}">
      <dsp:nvSpPr>
        <dsp:cNvPr id="0" name=""/>
        <dsp:cNvSpPr/>
      </dsp:nvSpPr>
      <dsp:spPr>
        <a:xfrm>
          <a:off x="2587049" y="1892965"/>
          <a:ext cx="1637900" cy="527256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>
              <a:solidFill>
                <a:srgbClr val="FFFFFF"/>
              </a:solidFill>
            </a:rPr>
            <a:t>Communication Systems</a:t>
          </a:r>
        </a:p>
      </dsp:txBody>
      <dsp:txXfrm>
        <a:off x="2602492" y="1908408"/>
        <a:ext cx="1607014" cy="496370"/>
      </dsp:txXfrm>
    </dsp:sp>
    <dsp:sp modelId="{8562C0B9-4C3A-984D-9E03-7E5047462EFB}">
      <dsp:nvSpPr>
        <dsp:cNvPr id="0" name=""/>
        <dsp:cNvSpPr/>
      </dsp:nvSpPr>
      <dsp:spPr>
        <a:xfrm rot="5400000">
          <a:off x="3370170" y="2456051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6960A2-08BC-2A4B-B706-B24FC2CEB9D7}">
      <dsp:nvSpPr>
        <dsp:cNvPr id="0" name=""/>
        <dsp:cNvSpPr/>
      </dsp:nvSpPr>
      <dsp:spPr>
        <a:xfrm>
          <a:off x="2587049" y="2563538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Detection Sensors and Tracking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2599042" y="2575531"/>
        <a:ext cx="1613914" cy="385489"/>
      </dsp:txXfrm>
    </dsp:sp>
    <dsp:sp modelId="{3CACFD0A-7AC3-6748-9D77-F96F47058D30}">
      <dsp:nvSpPr>
        <dsp:cNvPr id="0" name=""/>
        <dsp:cNvSpPr/>
      </dsp:nvSpPr>
      <dsp:spPr>
        <a:xfrm rot="5400000">
          <a:off x="3370170" y="3008843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C6C47A-9D27-7C40-9194-ADCD076EA757}">
      <dsp:nvSpPr>
        <dsp:cNvPr id="0" name=""/>
        <dsp:cNvSpPr/>
      </dsp:nvSpPr>
      <dsp:spPr>
        <a:xfrm>
          <a:off x="2587049" y="3116330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Integrated Data and Information Services</a:t>
          </a:r>
        </a:p>
      </dsp:txBody>
      <dsp:txXfrm>
        <a:off x="2599042" y="3128323"/>
        <a:ext cx="1613914" cy="385489"/>
      </dsp:txXfrm>
    </dsp:sp>
    <dsp:sp modelId="{29B69185-19ED-3C4B-BA63-C7A05F669541}">
      <dsp:nvSpPr>
        <dsp:cNvPr id="0" name=""/>
        <dsp:cNvSpPr/>
      </dsp:nvSpPr>
      <dsp:spPr>
        <a:xfrm rot="5400000">
          <a:off x="3370170" y="3561634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BD58D4-3720-8645-B826-9BD5D97AC37E}">
      <dsp:nvSpPr>
        <dsp:cNvPr id="0" name=""/>
        <dsp:cNvSpPr/>
      </dsp:nvSpPr>
      <dsp:spPr>
        <a:xfrm>
          <a:off x="2587049" y="3669121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Control Centers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2599042" y="3681114"/>
        <a:ext cx="1613914" cy="385489"/>
      </dsp:txXfrm>
    </dsp:sp>
    <dsp:sp modelId="{EE06B1C5-6D88-F948-925A-1FCC9604937C}">
      <dsp:nvSpPr>
        <dsp:cNvPr id="0" name=""/>
        <dsp:cNvSpPr/>
      </dsp:nvSpPr>
      <dsp:spPr>
        <a:xfrm rot="5400000">
          <a:off x="3370170" y="4114425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E4D5BB-85B0-A440-BD60-270134C4442A}">
      <dsp:nvSpPr>
        <dsp:cNvPr id="0" name=""/>
        <dsp:cNvSpPr/>
      </dsp:nvSpPr>
      <dsp:spPr>
        <a:xfrm>
          <a:off x="2587049" y="4221913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Vehicles and Station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2599042" y="4233906"/>
        <a:ext cx="1613914" cy="385489"/>
      </dsp:txXfrm>
    </dsp:sp>
    <dsp:sp modelId="{5EB5C3BF-DFFD-EA42-AD3B-3C60918520E4}">
      <dsp:nvSpPr>
        <dsp:cNvPr id="0" name=""/>
        <dsp:cNvSpPr/>
      </dsp:nvSpPr>
      <dsp:spPr>
        <a:xfrm rot="5400000">
          <a:off x="3370170" y="4667217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01E80D-4172-C94B-A8AB-A7ECE9E5E84D}">
      <dsp:nvSpPr>
        <dsp:cNvPr id="0" name=""/>
        <dsp:cNvSpPr/>
      </dsp:nvSpPr>
      <dsp:spPr>
        <a:xfrm>
          <a:off x="2587049" y="4774704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Infrastructure and Networking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2599042" y="4786697"/>
        <a:ext cx="1613914" cy="385489"/>
      </dsp:txXfrm>
    </dsp:sp>
    <dsp:sp modelId="{8F792922-D895-D54F-A90F-8D265FD9D9D7}">
      <dsp:nvSpPr>
        <dsp:cNvPr id="0" name=""/>
        <dsp:cNvSpPr/>
      </dsp:nvSpPr>
      <dsp:spPr>
        <a:xfrm>
          <a:off x="4561023" y="396"/>
          <a:ext cx="1809470" cy="9873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ENTERPRISE &amp; INDUSTRY</a:t>
          </a:r>
          <a:endParaRPr lang="en-US" sz="1600" b="1" kern="1200" dirty="0"/>
        </a:p>
      </dsp:txBody>
      <dsp:txXfrm>
        <a:off x="4589942" y="29315"/>
        <a:ext cx="1751632" cy="929529"/>
      </dsp:txXfrm>
    </dsp:sp>
    <dsp:sp modelId="{33408336-64D7-A64B-A0DF-4D9CFE585995}">
      <dsp:nvSpPr>
        <dsp:cNvPr id="0" name=""/>
        <dsp:cNvSpPr/>
      </dsp:nvSpPr>
      <dsp:spPr>
        <a:xfrm rot="5400000">
          <a:off x="5429929" y="1023592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FE2783-DD09-4141-87CA-DF9192D6E907}">
      <dsp:nvSpPr>
        <dsp:cNvPr id="0" name=""/>
        <dsp:cNvSpPr/>
      </dsp:nvSpPr>
      <dsp:spPr>
        <a:xfrm>
          <a:off x="4646808" y="1131079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Video Based Services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658801" y="1143072"/>
        <a:ext cx="1613914" cy="385489"/>
      </dsp:txXfrm>
    </dsp:sp>
    <dsp:sp modelId="{2DCBCC6C-EEFA-8C46-BF48-7633DBE065F8}">
      <dsp:nvSpPr>
        <dsp:cNvPr id="0" name=""/>
        <dsp:cNvSpPr/>
      </dsp:nvSpPr>
      <dsp:spPr>
        <a:xfrm rot="5400000">
          <a:off x="5429929" y="1576384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BE180A-FD3B-AD48-9D11-EF555627B6B2}">
      <dsp:nvSpPr>
        <dsp:cNvPr id="0" name=""/>
        <dsp:cNvSpPr/>
      </dsp:nvSpPr>
      <dsp:spPr>
        <a:xfrm>
          <a:off x="4646808" y="1683871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ICT infrastructure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658801" y="1695864"/>
        <a:ext cx="1613914" cy="385489"/>
      </dsp:txXfrm>
    </dsp:sp>
    <dsp:sp modelId="{4003EA5F-9564-4545-A839-181115F878F6}">
      <dsp:nvSpPr>
        <dsp:cNvPr id="0" name=""/>
        <dsp:cNvSpPr/>
      </dsp:nvSpPr>
      <dsp:spPr>
        <a:xfrm rot="5400000">
          <a:off x="5429929" y="2129175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59360D-1E77-1D4B-89E0-2C0F058778F4}">
      <dsp:nvSpPr>
        <dsp:cNvPr id="0" name=""/>
        <dsp:cNvSpPr/>
      </dsp:nvSpPr>
      <dsp:spPr>
        <a:xfrm>
          <a:off x="4646808" y="2236662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Solutions for Environment 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658801" y="2248655"/>
        <a:ext cx="1613914" cy="385489"/>
      </dsp:txXfrm>
    </dsp:sp>
    <dsp:sp modelId="{61569694-C1CF-D047-9B85-C147922AB48C}">
      <dsp:nvSpPr>
        <dsp:cNvPr id="0" name=""/>
        <dsp:cNvSpPr/>
      </dsp:nvSpPr>
      <dsp:spPr>
        <a:xfrm rot="5400000">
          <a:off x="5429929" y="2681967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E4C1A2-235F-DD40-9C8F-338F8D7877ED}">
      <dsp:nvSpPr>
        <dsp:cNvPr id="0" name=""/>
        <dsp:cNvSpPr/>
      </dsp:nvSpPr>
      <dsp:spPr>
        <a:xfrm>
          <a:off x="4646808" y="2789454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Automation Technology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658801" y="2801447"/>
        <a:ext cx="1613914" cy="385489"/>
      </dsp:txXfrm>
    </dsp:sp>
    <dsp:sp modelId="{F4D0AAB2-E330-3A44-8A27-0BC76132C463}">
      <dsp:nvSpPr>
        <dsp:cNvPr id="0" name=""/>
        <dsp:cNvSpPr/>
      </dsp:nvSpPr>
      <dsp:spPr>
        <a:xfrm rot="5400000">
          <a:off x="5429929" y="3234758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9708B6-5FCF-5140-9B52-329F365FC423}">
      <dsp:nvSpPr>
        <dsp:cNvPr id="0" name=""/>
        <dsp:cNvSpPr/>
      </dsp:nvSpPr>
      <dsp:spPr>
        <a:xfrm>
          <a:off x="4646808" y="3342245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Energy Solutions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658801" y="3354238"/>
        <a:ext cx="1613914" cy="385489"/>
      </dsp:txXfrm>
    </dsp:sp>
    <dsp:sp modelId="{FFA5E78D-A89B-BB4A-98A8-E7893B3EAB86}">
      <dsp:nvSpPr>
        <dsp:cNvPr id="0" name=""/>
        <dsp:cNvSpPr/>
      </dsp:nvSpPr>
      <dsp:spPr>
        <a:xfrm rot="5400000">
          <a:off x="5429929" y="3787550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836BD-995B-9548-BF13-402D3731B991}">
      <dsp:nvSpPr>
        <dsp:cNvPr id="0" name=""/>
        <dsp:cNvSpPr/>
      </dsp:nvSpPr>
      <dsp:spPr>
        <a:xfrm>
          <a:off x="4646808" y="3895037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Oil &amp; Gas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658801" y="3907030"/>
        <a:ext cx="1613914" cy="385489"/>
      </dsp:txXfrm>
    </dsp:sp>
    <dsp:sp modelId="{52C14A1B-7BEE-7E48-ABFD-0BBEFC8548A7}">
      <dsp:nvSpPr>
        <dsp:cNvPr id="0" name=""/>
        <dsp:cNvSpPr/>
      </dsp:nvSpPr>
      <dsp:spPr>
        <a:xfrm rot="5400000">
          <a:off x="5429929" y="4340341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50234F-988A-824A-9199-429A7067C679}">
      <dsp:nvSpPr>
        <dsp:cNvPr id="0" name=""/>
        <dsp:cNvSpPr/>
      </dsp:nvSpPr>
      <dsp:spPr>
        <a:xfrm>
          <a:off x="4646808" y="4447828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Manufacturing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4658801" y="4459821"/>
        <a:ext cx="1613914" cy="385489"/>
      </dsp:txXfrm>
    </dsp:sp>
    <dsp:sp modelId="{1B3C2319-B29B-FE45-9FCF-BD05BDCE66D9}">
      <dsp:nvSpPr>
        <dsp:cNvPr id="0" name=""/>
        <dsp:cNvSpPr/>
      </dsp:nvSpPr>
      <dsp:spPr>
        <a:xfrm>
          <a:off x="6599799" y="396"/>
          <a:ext cx="1751276" cy="9616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TRANSPORTATION</a:t>
          </a:r>
          <a:endParaRPr lang="en-US" sz="1600" b="1" kern="1200" dirty="0"/>
        </a:p>
      </dsp:txBody>
      <dsp:txXfrm>
        <a:off x="6627966" y="28563"/>
        <a:ext cx="1694942" cy="905351"/>
      </dsp:txXfrm>
    </dsp:sp>
    <dsp:sp modelId="{C2EEEDBB-D510-C340-AB42-60BE30C8CF50}">
      <dsp:nvSpPr>
        <dsp:cNvPr id="0" name=""/>
        <dsp:cNvSpPr/>
      </dsp:nvSpPr>
      <dsp:spPr>
        <a:xfrm rot="5400000">
          <a:off x="7439608" y="997910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384C31-E85C-B540-8BAA-EB366281CFFB}">
      <dsp:nvSpPr>
        <dsp:cNvPr id="0" name=""/>
        <dsp:cNvSpPr/>
      </dsp:nvSpPr>
      <dsp:spPr>
        <a:xfrm>
          <a:off x="6656487" y="1105397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  Automatic Control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6668480" y="1117390"/>
        <a:ext cx="1613914" cy="385489"/>
      </dsp:txXfrm>
    </dsp:sp>
    <dsp:sp modelId="{B5225F55-893B-E648-8D86-14C0A0065167}">
      <dsp:nvSpPr>
        <dsp:cNvPr id="0" name=""/>
        <dsp:cNvSpPr/>
      </dsp:nvSpPr>
      <dsp:spPr>
        <a:xfrm rot="5400000">
          <a:off x="7439608" y="1550701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5C4F2E-90F3-B441-ADFE-746034908116}">
      <dsp:nvSpPr>
        <dsp:cNvPr id="0" name=""/>
        <dsp:cNvSpPr/>
      </dsp:nvSpPr>
      <dsp:spPr>
        <a:xfrm>
          <a:off x="6656487" y="1658189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GPS Based Solution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6668480" y="1670182"/>
        <a:ext cx="1613914" cy="385489"/>
      </dsp:txXfrm>
    </dsp:sp>
    <dsp:sp modelId="{6CEB4BF4-4D10-D643-89C6-629D58EB71BA}">
      <dsp:nvSpPr>
        <dsp:cNvPr id="0" name=""/>
        <dsp:cNvSpPr/>
      </dsp:nvSpPr>
      <dsp:spPr>
        <a:xfrm rot="5400000">
          <a:off x="7439608" y="2103493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9DAC61-4086-9043-9E5D-2F3F95EA0216}">
      <dsp:nvSpPr>
        <dsp:cNvPr id="0" name=""/>
        <dsp:cNvSpPr/>
      </dsp:nvSpPr>
      <dsp:spPr>
        <a:xfrm>
          <a:off x="6656487" y="2210980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Intelligent Transport Systems (ITS)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6668480" y="2222973"/>
        <a:ext cx="1613914" cy="385489"/>
      </dsp:txXfrm>
    </dsp:sp>
    <dsp:sp modelId="{E1886CA2-0551-3941-808E-5C23C2CAEAD6}">
      <dsp:nvSpPr>
        <dsp:cNvPr id="0" name=""/>
        <dsp:cNvSpPr/>
      </dsp:nvSpPr>
      <dsp:spPr>
        <a:xfrm rot="5400000">
          <a:off x="7439608" y="2656284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FF2A5B-DE57-F940-BE27-92DD13E05B75}">
      <dsp:nvSpPr>
        <dsp:cNvPr id="0" name=""/>
        <dsp:cNvSpPr/>
      </dsp:nvSpPr>
      <dsp:spPr>
        <a:xfrm>
          <a:off x="6656487" y="2763772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VTS &amp; Monitoring Solutions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6668480" y="2775765"/>
        <a:ext cx="1613914" cy="385489"/>
      </dsp:txXfrm>
    </dsp:sp>
    <dsp:sp modelId="{57AA7FD6-5194-CA4D-9D49-74A393F11C87}">
      <dsp:nvSpPr>
        <dsp:cNvPr id="0" name=""/>
        <dsp:cNvSpPr/>
      </dsp:nvSpPr>
      <dsp:spPr>
        <a:xfrm rot="5400000">
          <a:off x="7439608" y="3209076"/>
          <a:ext cx="71658" cy="7165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A68BA-FBAF-244E-9689-5F0F90611668}">
      <dsp:nvSpPr>
        <dsp:cNvPr id="0" name=""/>
        <dsp:cNvSpPr/>
      </dsp:nvSpPr>
      <dsp:spPr>
        <a:xfrm>
          <a:off x="6656487" y="3316563"/>
          <a:ext cx="1637900" cy="409475"/>
        </a:xfrm>
        <a:prstGeom prst="roundRect">
          <a:avLst>
            <a:gd name="adj" fmla="val 10000"/>
          </a:avLst>
        </a:prstGeom>
        <a:solidFill>
          <a:srgbClr val="1F497D">
            <a:alpha val="90000"/>
          </a:srgb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FFFF"/>
              </a:solidFill>
            </a:rPr>
            <a:t>Onboard Systems: AIS, Navigation, etc.</a:t>
          </a:r>
          <a:endParaRPr lang="en-US" sz="1200" b="1" kern="1200" dirty="0">
            <a:solidFill>
              <a:srgbClr val="FFFFFF"/>
            </a:solidFill>
          </a:endParaRPr>
        </a:p>
      </dsp:txBody>
      <dsp:txXfrm>
        <a:off x="6668480" y="3328556"/>
        <a:ext cx="1613914" cy="385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08B615B-A9E8-444A-A65C-C5307670AF2C}" type="datetimeFigureOut">
              <a:rPr lang="en-US"/>
              <a:pPr>
                <a:defRPr/>
              </a:pPr>
              <a:t>5/12/14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95F9605C-6D1C-1D42-B6E7-B395E8C55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868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0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: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cân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: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nhiệm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trọng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tải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mức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khổ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tải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quả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module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cơ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sở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module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cước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phân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loại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: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nhiệm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biển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chủng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đăng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ký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danh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OBU.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Dò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cũng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cung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cấp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Module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dịch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: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nhiệm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phương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dựa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Dò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Cân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thuộc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nghiệp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từng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hai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kín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mở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kín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dựa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thường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kín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phục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Km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giữa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chủng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tình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khổ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tải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mở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ngay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thuộc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Chủng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tình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khổ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tải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cũng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thuộc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chủng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hai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: MTC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ETC.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MTC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bán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sự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nhân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viên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ETC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hoàn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phương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dừng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cũng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sự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nhân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viên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quả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ghi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dịch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Database.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Sát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Thu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hỗ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trợ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nhân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viên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sát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sát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hoạt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nhân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viên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sát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sát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hoạt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Camera CCTV,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cũng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sát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dịch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liệt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kê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dịch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Hậu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Kiểm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hỗ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trợ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nhân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viên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hậu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kiểm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kiểm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đúng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đắn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dịch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Thu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nghiệm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vé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thẻ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tiền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dịch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…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HT QL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Bị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quản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lý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trang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thành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phần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: OBU, RSU,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Thẻ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Vé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…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OMAP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cấu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quản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trị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quản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trị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cập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nhật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qui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qui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văn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liên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quan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tới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báo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kê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liên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quan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tới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nghiệp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cũng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vận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hành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Database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xuất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DB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chia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vị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Database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dịch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Database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trung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tâm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HT CCTV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chức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CCTV.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Đồng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Liệu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đồng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cơ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sở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cơ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sở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trung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tâm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BillingGate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thanh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bên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ngoài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HT Provisioning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đăng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ký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dịch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khách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hàng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Bán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vé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kỳ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OBU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ImageMixing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trộn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ảnh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nguồn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CAM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biển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nguồn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CAM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cảnh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HT PLC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khiển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tới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phần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tại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làn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Đèn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tín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hiệu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Barried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thẻ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quẹt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vòng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loop...).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9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8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6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Trạm thu phí tự động kết hợp kiểm soát trọng tải xe áp dụng phương thức thu phí mở, được bố trí theo 2 cấp bao gồm các Làn thu phí và Nhà điều hành trạm thu phí.</a:t>
            </a:r>
          </a:p>
          <a:p>
            <a:r>
              <a:rPr lang="en-US">
                <a:effectLst/>
              </a:rPr>
              <a:t> </a:t>
            </a:r>
            <a:r>
              <a:rPr lang="vi-VN">
                <a:effectLst/>
              </a:rPr>
              <a:t>L</a:t>
            </a:r>
            <a:r>
              <a:rPr lang="vi-VN" sz="12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àn thu phí được phân chia thành 3 loại: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pPr lvl="0"/>
            <a:r>
              <a:rPr lang="vi-VN" sz="12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+ Làn thu phí một dừng thông thường (MTC): dành cho tất cả các xe thông thường.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pPr lvl="0"/>
            <a:r>
              <a:rPr lang="vi-VN" sz="12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+ Làn thu phí một dừng có triển khai cân tải trọng (MTC +WIM): dành cho các xe tải, xe quá khổ kết hợp với phương thức cân động tốc độ thấp.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pPr lvl="0"/>
            <a:r>
              <a:rPr lang="vi-VN" sz="12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+ Làn thu phí không dừng ETC (Electronic Toll Collection): dành cho các xe thông thường có trang bị thiết bị OBU cho mục đích thu phí không dừng.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4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Cảm biến cân tốc độ thấp bản chất là được cấu tạo từ nhiều cảm biến cân Load Cell nhưng được thiết kế thành một tấm duy nhất.</a:t>
            </a:r>
            <a:endParaRPr lang="en-US" sz="1200" kern="120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Các đặc điểm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chính: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+ Độ nhạy cao.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+ Độ chính xác và ỏn định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+ Không có sai số phụ thuộc nhiệt đọ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+ Độ bền rất cao (không làm mòn vật liệu)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+ </a:t>
            </a:r>
            <a:r>
              <a:rPr lang="en-US" sz="1200" kern="120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Không bị can nhiễu bởi tác động môi trường.</a:t>
            </a:r>
            <a:endParaRPr lang="en-US" sz="1200" kern="1200" smtClean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7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1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1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1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F9605C-6D1C-1D42-B6E7-B395E8C550B4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775EA-8C99-0B48-856B-086273043404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80568-2FEB-2C42-B2E5-1DD253E394E9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550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AABDAC-A149-C441-845C-A84276CE7089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03314-3B0A-C14C-B4CD-18CD9C6BCDEB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2028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9781A-84F7-604C-8112-4C24744C7DA0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EBDF9-D228-884B-8000-1AF76DC35CA1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677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74514-3105-654A-B63E-A34EA2F847B3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9046C-B7D7-E846-99C2-3FAC352D4DB4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3583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12F7C-1697-5141-BCC9-29E4533048B4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342DF-0E67-4045-88D8-ABA026884424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665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E1596-D5B7-9240-B57B-A63A45C45022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5D4BC-9FF8-2841-BBBB-05176E7FD6A3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626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FDBC-A12F-804B-A3E6-FF002AB0CC02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936CF-4D97-054F-A8F1-601725E9F7C4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810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0B83E-222E-C84A-9DAD-7DF424BE5348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2E3BA-7BBF-CB48-9024-111E2F5E296C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53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EE1B3-2161-CC4D-A535-2C4C57366556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EC3DE-EC90-5D42-A89D-A59A7A1A4858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633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ACFFA-4BF9-464F-A121-C3221A18E436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51833-69C2-2847-86B0-EC27176E0BFB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45581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vi-V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72D7E-104F-CC41-A307-1DA55FAA2CD0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2A75A-A03E-1F44-B43A-C995F5F6114C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271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cs typeface="+mn-cs"/>
              </a:defRPr>
            </a:lvl1pPr>
          </a:lstStyle>
          <a:p>
            <a:pPr>
              <a:defRPr/>
            </a:pPr>
            <a:fld id="{C1645C57-D8FF-EF41-8005-92B1263F2622}" type="datetimeFigureOut">
              <a:rPr lang="vi-VN"/>
              <a:pPr>
                <a:defRPr/>
              </a:pPr>
              <a:t>5/12/14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cs typeface="+mn-cs"/>
              </a:defRPr>
            </a:lvl1pPr>
          </a:lstStyle>
          <a:p>
            <a:pPr>
              <a:defRPr/>
            </a:pPr>
            <a:fld id="{9A8A042B-732C-6743-9B0A-C7B7287E5D5E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slide" Target="slide5.xml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2" descr="dfdg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2000250"/>
            <a:ext cx="9144000" cy="2428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vi-VN"/>
          </a:p>
        </p:txBody>
      </p:sp>
      <p:pic>
        <p:nvPicPr>
          <p:cNvPr id="14339" name="Picture 9" descr="C:\Users\TrungNT\Desktop\Untitled-5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4"/>
            <a:ext cx="22860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Subtitle 2"/>
          <p:cNvSpPr txBox="1">
            <a:spLocks/>
          </p:cNvSpPr>
          <p:nvPr/>
        </p:nvSpPr>
        <p:spPr bwMode="auto">
          <a:xfrm>
            <a:off x="1043608" y="2708920"/>
            <a:ext cx="7445449" cy="11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latin typeface="Myriad Pro" charset="0"/>
              </a:rPr>
              <a:t>GIỚI THIỆU </a:t>
            </a:r>
            <a:r>
              <a:rPr lang="en-US" sz="2800" b="1" dirty="0">
                <a:solidFill>
                  <a:srgbClr val="C00000"/>
                </a:solidFill>
                <a:latin typeface="Myriad Pro" charset="0"/>
              </a:rPr>
              <a:t>GIẢI PHÁP THU PHÍ TỰ ĐỘNG 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latin typeface="Myriad Pro" charset="0"/>
              </a:rPr>
              <a:t>KẾT HỢP KIỂM SOÁT TRỌNG TẢI XE</a:t>
            </a:r>
            <a:endParaRPr lang="vi-VN" sz="2800" b="1" dirty="0">
              <a:solidFill>
                <a:srgbClr val="C00000"/>
              </a:solidFill>
              <a:latin typeface="Myriad Pro" charset="0"/>
            </a:endParaRPr>
          </a:p>
        </p:txBody>
      </p:sp>
      <p:sp>
        <p:nvSpPr>
          <p:cNvPr id="14341" name="Subtitle 2"/>
          <p:cNvSpPr txBox="1">
            <a:spLocks/>
          </p:cNvSpPr>
          <p:nvPr/>
        </p:nvSpPr>
        <p:spPr bwMode="auto">
          <a:xfrm>
            <a:off x="3714751" y="3964781"/>
            <a:ext cx="47577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 err="1" smtClean="0">
                <a:solidFill>
                  <a:srgbClr val="0070C0"/>
                </a:solidFill>
                <a:latin typeface="Calibri" charset="0"/>
              </a:rPr>
              <a:t>Tháng</a:t>
            </a:r>
            <a:r>
              <a:rPr lang="en-US" sz="2000" b="1" dirty="0" smtClean="0">
                <a:solidFill>
                  <a:srgbClr val="0070C0"/>
                </a:solidFill>
                <a:latin typeface="Calibri" charset="0"/>
              </a:rPr>
              <a:t> 05/2014</a:t>
            </a:r>
            <a:endParaRPr lang="vi-VN" sz="2000" b="1" dirty="0">
              <a:solidFill>
                <a:srgbClr val="0070C0"/>
              </a:solidFill>
            </a:endParaRPr>
          </a:p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vi-VN" sz="1400" dirty="0">
                <a:solidFill>
                  <a:srgbClr val="0070C0"/>
                </a:solidFill>
              </a:rPr>
              <a:t>	</a:t>
            </a:r>
            <a:r>
              <a:rPr lang="vi-VN" sz="1400" dirty="0">
                <a:solidFill>
                  <a:srgbClr val="0070C0"/>
                </a:solidFill>
                <a:latin typeface="Myriad Pro" charset="0"/>
              </a:rPr>
              <a:t>		</a:t>
            </a:r>
          </a:p>
        </p:txBody>
      </p:sp>
      <p:pic>
        <p:nvPicPr>
          <p:cNvPr id="14344" name="Picture 11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5643563"/>
            <a:ext cx="2378075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79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116632"/>
            <a:ext cx="8073578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Mô hình trạm thu phí tự động kết hợp kiểm soát trọng tải xe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848871" cy="4968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4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Đặc điểm nổi bật của giải pháp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5040560"/>
          </a:xfrm>
        </p:spPr>
        <p:txBody>
          <a:bodyPr/>
          <a:lstStyle/>
          <a:p>
            <a:pPr algn="just"/>
            <a:r>
              <a:rPr lang="en-US" sz="2400">
                <a:latin typeface="Arial"/>
                <a:cs typeface="Arial"/>
              </a:rPr>
              <a:t>Phù hợp với điều kiện con người và môi trường Việt nam.</a:t>
            </a:r>
          </a:p>
          <a:p>
            <a:pPr algn="just"/>
            <a:r>
              <a:rPr lang="en-US" sz="2400">
                <a:latin typeface="Arial"/>
                <a:cs typeface="Arial"/>
              </a:rPr>
              <a:t>Linh hoạt, đa mục đích sử dụng.</a:t>
            </a:r>
          </a:p>
          <a:p>
            <a:pPr algn="just"/>
            <a:r>
              <a:rPr lang="en-US" sz="2400">
                <a:latin typeface="Arial"/>
                <a:cs typeface="Arial"/>
              </a:rPr>
              <a:t>Áp dụng công nghệ mới, cải thiện khả năng thông xe.</a:t>
            </a:r>
          </a:p>
          <a:p>
            <a:pPr algn="just"/>
            <a:r>
              <a:rPr lang="en-US" sz="2400">
                <a:latin typeface="Arial"/>
                <a:cs typeface="Arial"/>
              </a:rPr>
              <a:t>Tiết kiệm chi phí đầu tư  và nguồn nhân lực.</a:t>
            </a:r>
          </a:p>
          <a:p>
            <a:r>
              <a:rPr lang="en-US" sz="2400">
                <a:latin typeface="Arial"/>
                <a:cs typeface="Arial"/>
              </a:rPr>
              <a:t> Tối đa hóa doanh thu nhờ cơ chế phát hiện gian lận trong thu phí.</a:t>
            </a:r>
          </a:p>
          <a:p>
            <a:r>
              <a:rPr lang="en-US" sz="2400">
                <a:latin typeface="Arial"/>
                <a:cs typeface="Arial"/>
              </a:rPr>
              <a:t>Hỗ trợ phương thức thanh toán linh hoạt</a:t>
            </a:r>
          </a:p>
          <a:p>
            <a:r>
              <a:rPr lang="en-US" sz="2400">
                <a:latin typeface="Arial"/>
                <a:cs typeface="Arial"/>
              </a:rPr>
              <a:t>Phần mềm </a:t>
            </a:r>
            <a:r>
              <a:rPr lang="en-US" sz="2400">
                <a:latin typeface="Arial"/>
                <a:cs typeface="Arial"/>
              </a:rPr>
              <a:t>được cấu trúc từ nhiều mô đun riêng lẻ, có tính mở, dễ dàng nâng cấp, chuyển đổi theo các yêu cầu mới.</a:t>
            </a:r>
          </a:p>
          <a:p>
            <a:pPr algn="just"/>
            <a:r>
              <a:rPr lang="en-US" sz="2400">
                <a:latin typeface="Arial"/>
                <a:cs typeface="Arial"/>
              </a:rPr>
              <a:t>Thiết kế hướng người dùng, đồng bộ, trực quan, dễ dàng vận hành và sử dụng.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ubtitle 2"/>
          <p:cNvSpPr>
            <a:spLocks noGrp="1"/>
          </p:cNvSpPr>
          <p:nvPr>
            <p:ph type="subTitle" idx="1"/>
          </p:nvPr>
        </p:nvSpPr>
        <p:spPr>
          <a:xfrm>
            <a:off x="539552" y="2780928"/>
            <a:ext cx="7861499" cy="576635"/>
          </a:xfrm>
        </p:spPr>
        <p:txBody>
          <a:bodyPr/>
          <a:lstStyle/>
          <a:p>
            <a:pPr algn="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LÀN THU PHÍ</a:t>
            </a:r>
            <a:endParaRPr lang="vi-VN" b="1" dirty="0">
              <a:solidFill>
                <a:srgbClr val="0070C0"/>
              </a:solidFill>
              <a:latin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00375" y="3427413"/>
            <a:ext cx="5357813" cy="317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0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1" name="Group 19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1" name="Rectangle 20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75656" y="3573016"/>
            <a:ext cx="6939142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Aft>
                <a:spcPts val="800"/>
              </a:spcAft>
            </a:pP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Làn thu phí 1 dừng MTC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 </a:t>
            </a:r>
          </a:p>
          <a:p>
            <a:pPr lvl="0" algn="r">
              <a:spcAft>
                <a:spcPts val="800"/>
              </a:spcAft>
            </a:pP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Làn thu phí 1 dừng kết hợp cân tải trọng (MTC +SSWIM)</a:t>
            </a:r>
            <a:endParaRPr lang="en-US" sz="2000" dirty="0">
              <a:solidFill>
                <a:srgbClr val="005BA3"/>
              </a:solidFill>
              <a:latin typeface="Arial"/>
              <a:cs typeface="Arial"/>
            </a:endParaRPr>
          </a:p>
          <a:p>
            <a:pPr lvl="0" algn="r">
              <a:spcAft>
                <a:spcPts val="800"/>
              </a:spcAft>
            </a:pP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Làn thu phí không dừng (ETC)</a:t>
            </a:r>
            <a:endParaRPr lang="en-US" sz="2000" dirty="0">
              <a:solidFill>
                <a:srgbClr val="005BA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94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Làn thu phí một dừng MTC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08920"/>
            <a:ext cx="6444208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7504" y="1124745"/>
            <a:ext cx="8568952" cy="2016223"/>
          </a:xfrm>
        </p:spPr>
        <p:txBody>
          <a:bodyPr/>
          <a:lstStyle/>
          <a:p>
            <a:pPr lvl="0" algn="just"/>
            <a:r>
              <a:rPr lang="en-US" sz="2200">
                <a:latin typeface="Arial"/>
                <a:cs typeface="Arial"/>
              </a:rPr>
              <a:t>Đ</a:t>
            </a:r>
            <a:r>
              <a:rPr lang="en-US" sz="2200">
                <a:latin typeface="Arial"/>
                <a:cs typeface="Arial"/>
              </a:rPr>
              <a:t>áp ứng tiêu chuẩn cơ sở TCCS 01:2008/VRA</a:t>
            </a:r>
          </a:p>
          <a:p>
            <a:pPr lvl="0" algn="just"/>
            <a:r>
              <a:rPr lang="en-US" sz="2200">
                <a:latin typeface="Arial"/>
                <a:cs typeface="Arial"/>
              </a:rPr>
              <a:t>Bán tự động sử dụng công nghệ mã vạch </a:t>
            </a:r>
            <a:r>
              <a:rPr lang="en-US" sz="2200">
                <a:latin typeface="Arial"/>
                <a:cs typeface="Arial"/>
              </a:rPr>
              <a:t>hoặc</a:t>
            </a:r>
            <a:r>
              <a:rPr lang="en-US" sz="2200">
                <a:latin typeface="Arial"/>
                <a:cs typeface="Arial"/>
              </a:rPr>
              <a:t> thẻ thông minh.</a:t>
            </a:r>
          </a:p>
          <a:p>
            <a:pPr lvl="0" algn="just"/>
            <a:r>
              <a:rPr lang="en-US" sz="2200">
                <a:latin typeface="Arial"/>
                <a:cs typeface="Arial"/>
              </a:rPr>
              <a:t>Hỗ trợ nhiều loại đầu đọc khác nhau như mã vạch, thẻ từ, thẻ thông minh.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07504" y="2708921"/>
            <a:ext cx="2520280" cy="201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>
                <a:latin typeface="Arial"/>
                <a:cs typeface="Arial"/>
              </a:rPr>
              <a:t>Sẵn sàng tích hợp với hệ thống phân loại xe.</a:t>
            </a:r>
          </a:p>
          <a:p>
            <a:pPr algn="just"/>
            <a:endParaRPr lang="en-US" sz="220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954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Bố trí thiết bị trên làn thu phí một dừng MTC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208912" cy="5328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355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Bố trí thiết bị trên làn thu phí một dừng MTC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99" y="1062608"/>
            <a:ext cx="6342631" cy="52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1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7343"/>
            <a:ext cx="9144000" cy="2688041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44624"/>
            <a:ext cx="807357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Làn thu phí 1 dừng MTC kết hợp 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kiểm soát trọng tải xe SSWIM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3312368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sz="2200">
                <a:latin typeface="Arial"/>
                <a:cs typeface="Arial"/>
              </a:rPr>
              <a:t>Chức năng kiểm soát tải trọng và thu phí trên cùng 1 làn thu phí.</a:t>
            </a:r>
          </a:p>
          <a:p>
            <a:pPr algn="just"/>
            <a:r>
              <a:rPr lang="en-US" sz="2200">
                <a:latin typeface="Arial"/>
                <a:cs typeface="Arial"/>
              </a:rPr>
              <a:t>Áp dụng công nghệ cân động tốc độ thấp SSWIM, đo trọng tải khi xe đang lưu thông với độ chính xác cao (lên </a:t>
            </a:r>
            <a:r>
              <a:rPr lang="en-US" sz="2200">
                <a:latin typeface="Arial"/>
                <a:cs typeface="Arial"/>
              </a:rPr>
              <a:t>tới 99%).</a:t>
            </a:r>
          </a:p>
          <a:p>
            <a:pPr marL="342900" lvl="1" indent="-342900" algn="just">
              <a:buFont typeface="Arial" charset="0"/>
              <a:buChar char="•"/>
            </a:pPr>
            <a:r>
              <a:rPr lang="en-US" sz="2200">
                <a:latin typeface="Arial"/>
                <a:cs typeface="Arial"/>
              </a:rPr>
              <a:t>Tuân theo các qui chuẩn, tiêu chuẩn hiện hành: QCVN 66:2013/BGTVT, </a:t>
            </a:r>
            <a:r>
              <a:rPr lang="ro-RO" sz="2200">
                <a:latin typeface="Arial"/>
                <a:cs typeface="Arial"/>
              </a:rPr>
              <a:t>COST 323 (châu Âu) và ASTM 1318-2009 (Mỹ).</a:t>
            </a:r>
          </a:p>
          <a:p>
            <a:pPr marL="342900" lvl="1" indent="-342900" algn="just">
              <a:buFont typeface="Arial" charset="0"/>
              <a:buChar char="•"/>
            </a:pPr>
            <a:r>
              <a:rPr lang="en-US" sz="2200">
                <a:latin typeface="Arial"/>
                <a:cs typeface="Arial"/>
              </a:rPr>
              <a:t>Có thể áp dụng phương thức thu phụ phí vượt tải ngay tại trạm thu phí.</a:t>
            </a:r>
            <a:endParaRPr lang="en-US" sz="2200">
              <a:latin typeface="Arial"/>
              <a:cs typeface="Arial"/>
            </a:endParaRPr>
          </a:p>
          <a:p>
            <a:pPr algn="just"/>
            <a:endParaRPr lang="en-US" sz="2200">
              <a:latin typeface="Arial"/>
              <a:cs typeface="Arial"/>
            </a:endParaRPr>
          </a:p>
          <a:p>
            <a:pPr algn="just"/>
            <a:endParaRPr lang="en-US" sz="2200">
              <a:latin typeface="Arial"/>
              <a:cs typeface="Arial"/>
            </a:endParaRPr>
          </a:p>
          <a:p>
            <a:pPr algn="just"/>
            <a:endParaRPr lang="en-US" sz="220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3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Hệ thống kiểm soát trọng tải xe SSWIM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052736"/>
            <a:ext cx="5976664" cy="52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Thông số kỹ thuật chính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72816"/>
            <a:ext cx="855631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5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Cảm biến Slow Speed WIM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2" descr="D:\Tai lieu SSC\ITS\IRDinc\Anh\SSWIM_Installation 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205136"/>
            <a:ext cx="2743200" cy="4872399"/>
          </a:xfrm>
          <a:prstGeom prst="rect">
            <a:avLst/>
          </a:prstGeom>
          <a:noFill/>
        </p:spPr>
      </p:pic>
      <p:pic>
        <p:nvPicPr>
          <p:cNvPr id="10" name="Picture 3" descr="D:\Tai lieu SSC\ITS\IRDinc\Anh\SSWIM_Installation 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1052736"/>
            <a:ext cx="2514600" cy="5292460"/>
          </a:xfrm>
          <a:prstGeom prst="rect">
            <a:avLst/>
          </a:prstGeom>
          <a:noFill/>
        </p:spPr>
      </p:pic>
      <p:pic>
        <p:nvPicPr>
          <p:cNvPr id="11" name="Picture 4" descr="D:\Tai lieu SSC\ITS\IRDinc\Anh\sswim ac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8200" y="1890936"/>
            <a:ext cx="7772400" cy="31402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130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ubtitle 2"/>
          <p:cNvSpPr>
            <a:spLocks noGrp="1"/>
          </p:cNvSpPr>
          <p:nvPr>
            <p:ph type="subTitle" idx="1"/>
          </p:nvPr>
        </p:nvSpPr>
        <p:spPr>
          <a:xfrm>
            <a:off x="539552" y="2636912"/>
            <a:ext cx="7861499" cy="720651"/>
          </a:xfrm>
        </p:spPr>
        <p:txBody>
          <a:bodyPr/>
          <a:lstStyle/>
          <a:p>
            <a:pPr algn="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GIỚI THIỆU VỀ ELCOM</a:t>
            </a:r>
            <a:endParaRPr lang="vi-VN" b="1" dirty="0">
              <a:solidFill>
                <a:srgbClr val="0070C0"/>
              </a:solidFill>
              <a:latin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00375" y="3427413"/>
            <a:ext cx="5357813" cy="317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0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1" name="Group 19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1" name="Rectangle 20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173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Cảm biến Vòng lặp cảm ứng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46112" y="1657831"/>
            <a:ext cx="5334000" cy="31393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just" eaLnBrk="0" hangingPunct="0"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vòng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lặp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(Inductive Loop)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tiện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qua. </a:t>
            </a:r>
          </a:p>
          <a:p>
            <a:pPr algn="just" eaLnBrk="0" hangingPunct="0"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vòng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lặp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tải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trọng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 algn="just" eaLnBrk="0" hangingPunct="0"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Đếm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qua.</a:t>
            </a:r>
          </a:p>
          <a:p>
            <a:pPr lvl="1" algn="just" eaLnBrk="0" hangingPunct="0"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thước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dài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 eaLnBrk="0" hangingPunct="0"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13" name="Picture 2" descr="D:\Tai lieu SSC\ITS\IRDinc\Anh\Inductive Loo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35608" y="2146920"/>
            <a:ext cx="3128880" cy="236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700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Cảm biến xác định quá khổ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4419601" cy="3477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just" eaLnBrk="0" hangingPunct="0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Overheight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sensor)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hồng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ngoại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 eaLnBrk="0" hangingPunct="0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lên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hạn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phép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eaLnBrk="0" hangingPunct="0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qua,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cản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trở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tia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hồng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ngoại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cảnh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báo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báo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vi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phạm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 descr="D:\Tai lieu SSC\ITS\IRDinc\Anh\OVHD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1676400"/>
            <a:ext cx="4036912" cy="30957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-2595897" y="29318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Cảm biến xác định trụ đơn hay trục kép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2595897" y="29318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447800" y="1600200"/>
            <a:ext cx="7238999" cy="12003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S/D Tire Sensor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đi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trục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kép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(hay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trục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 descr="D:\Tai lieu SSC\ITS\IRDinc\Anh\SD senso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3581400"/>
            <a:ext cx="4648849" cy="23815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493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Bộ thu thập dữ liệu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2595897" y="29318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762000" y="1371600"/>
            <a:ext cx="7924799" cy="156966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just"/>
            <a:r>
              <a:rPr lang="vi-VN" sz="2400" dirty="0" smtClean="0">
                <a:latin typeface="+mj-lt"/>
              </a:rPr>
              <a:t>Bộ thu thập dữ liệu được coi là “cốt lõi” của trạm cân tải trọng xe. </a:t>
            </a:r>
            <a:r>
              <a:rPr lang="vi-VN" sz="2400" dirty="0" smtClean="0">
                <a:latin typeface="+mj-lt"/>
              </a:rPr>
              <a:t>Bộ thu thập dữ liệu</a:t>
            </a:r>
            <a:r>
              <a:rPr lang="vi-VN" sz="2400" dirty="0" smtClean="0">
                <a:latin typeface="+mj-lt"/>
              </a:rPr>
              <a:t> được kết nối</a:t>
            </a:r>
            <a:r>
              <a:rPr lang="en-US" sz="2400" dirty="0" smtClean="0">
                <a:latin typeface="+mj-lt"/>
              </a:rPr>
              <a:t> </a:t>
            </a:r>
            <a:r>
              <a:rPr lang="vi-VN" sz="2400" dirty="0" smtClean="0">
                <a:latin typeface="+mj-lt"/>
              </a:rPr>
              <a:t>với các cảm biến IL, cảm biến cân tải trọng, OVHDS, camera… để thu thập</a:t>
            </a:r>
            <a:r>
              <a:rPr lang="en-US" sz="2400" dirty="0" smtClean="0">
                <a:latin typeface="+mj-lt"/>
              </a:rPr>
              <a:t> </a:t>
            </a:r>
            <a:r>
              <a:rPr lang="vi-VN" sz="2400" dirty="0" smtClean="0">
                <a:latin typeface="+mj-lt"/>
              </a:rPr>
              <a:t>các thông tin từ các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D:\Tai lieu SSC\ITS\IRDinc\Anh\iSIN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3124200"/>
            <a:ext cx="4997663" cy="2487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41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Làn thu phí không dừng ETC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2376264"/>
          </a:xfrm>
        </p:spPr>
        <p:txBody>
          <a:bodyPr/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Tuân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chuẩn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kiến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ETC: ISO 17573: EFC-System Architecture for Vehicle-related tolling +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Dự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phí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GTVT</a:t>
            </a:r>
          </a:p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hiết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dựa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chí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nhanh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kèm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phụ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thủ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ông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3098125"/>
            <a:ext cx="5356741" cy="3211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67544" y="3068960"/>
            <a:ext cx="3528392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Lưu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giờ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800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giờ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&lt; 30km/h</a:t>
            </a:r>
          </a:p>
          <a:p>
            <a:pPr>
              <a:buFont typeface="Arial" charset="0"/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60648"/>
            <a:ext cx="7283152" cy="720080"/>
          </a:xfrm>
          <a:noFill/>
          <a:ln>
            <a:noFill/>
          </a:ln>
        </p:spPr>
        <p:txBody>
          <a:bodyPr/>
          <a:lstStyle/>
          <a:p>
            <a:pPr algn="r" eaLnBrk="1" hangingPunct="1">
              <a:spcBef>
                <a:spcPct val="20000"/>
              </a:spcBef>
            </a:pP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Bố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trí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thiết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bị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trên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làn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không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dừng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ETC</a:t>
            </a:r>
            <a:endParaRPr lang="en-US" sz="2800" b="1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6" name="Rectangle 5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8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8820472" cy="3240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46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60648"/>
            <a:ext cx="7283152" cy="720080"/>
          </a:xfrm>
          <a:noFill/>
          <a:ln>
            <a:noFill/>
          </a:ln>
        </p:spPr>
        <p:txBody>
          <a:bodyPr/>
          <a:lstStyle/>
          <a:p>
            <a:pPr algn="r" eaLnBrk="1" hangingPunct="1">
              <a:spcBef>
                <a:spcPct val="20000"/>
              </a:spcBef>
            </a:pP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Bố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trí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thiết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bị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trên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làn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không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dừng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ETC</a:t>
            </a:r>
            <a:endParaRPr lang="en-US" sz="2800" b="1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6" name="Rectangle 5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8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340768"/>
            <a:ext cx="7416824" cy="44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9" y="116632"/>
            <a:ext cx="8229600" cy="1026368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Đầu đọc ghi thẻ ETC</a:t>
            </a:r>
            <a:endParaRPr lang="en-US" sz="2800" b="1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6552728" cy="4525963"/>
          </a:xfrm>
        </p:spPr>
        <p:txBody>
          <a:bodyPr/>
          <a:lstStyle/>
          <a:p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RSU – Road Side Unit</a:t>
            </a:r>
          </a:p>
          <a:p>
            <a:pPr lvl="1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- Cho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phép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chạy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vận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ốc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tối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đa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200km/h</a:t>
            </a:r>
          </a:p>
          <a:p>
            <a:pPr lvl="1">
              <a:buFontTx/>
              <a:buChar char="-"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: 500kbps (downlink)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250kbps (uplink)</a:t>
            </a:r>
          </a:p>
          <a:p>
            <a:pPr lvl="1">
              <a:buFontTx/>
              <a:buChar char="-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kênh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tần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1800" dirty="0" smtClean="0">
                <a:latin typeface="Times New Roman" pitchFamily="18" charset="0"/>
                <a:cs typeface="Times New Roman" pitchFamily="18" charset="0"/>
              </a:rPr>
              <a:t>5.7975GHz; 5.8025GHz; 5.8075GHz; 5.8125GHz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Char char="-"/>
            </a:pPr>
            <a:r>
              <a:rPr lang="vi-VN" sz="1800" dirty="0" smtClean="0">
                <a:latin typeface="Times New Roman" pitchFamily="18" charset="0"/>
                <a:cs typeface="Times New Roman" pitchFamily="18" charset="0"/>
              </a:rPr>
              <a:t>Cơ chế bảo mật xác thực giữa RSU và OBU được thực hiện chặt chẽ nhờ khả năng mã hóa đường truyền RF và xác thực nhờ user-defined key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Char char="-"/>
            </a:pPr>
            <a:r>
              <a:rPr lang="vi-VN" sz="1800" dirty="0" smtClean="0">
                <a:latin typeface="Times New Roman" pitchFamily="18" charset="0"/>
                <a:cs typeface="Times New Roman" pitchFamily="18" charset="0"/>
              </a:rPr>
              <a:t>Hoạt động với tất cả các loại OBU tuân theo chuẩn CEN/TC 278 DSRC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Char char="-"/>
            </a:pPr>
            <a:r>
              <a:rPr lang="vi-VN" sz="1800" dirty="0" smtClean="0">
                <a:latin typeface="Times New Roman" pitchFamily="18" charset="0"/>
                <a:cs typeface="Times New Roman" pitchFamily="18" charset="0"/>
              </a:rPr>
              <a:t>Hỗ trợ các công cụ cấu hình thông số vận hành và giám sát thiết bị trên nền tảng Web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Char char="-"/>
            </a:pPr>
            <a:r>
              <a:rPr lang="vi-VN" sz="1800" dirty="0" smtClean="0">
                <a:latin typeface="Times New Roman" pitchFamily="18" charset="0"/>
                <a:cs typeface="Times New Roman" pitchFamily="18" charset="0"/>
              </a:rPr>
              <a:t>Hoạt động cực tốt trong các điều kiện môi trường khắc nghiệt với IP65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8" name="Rectangle 7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10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36" t="5595" r="4853" b="2621"/>
          <a:stretch/>
        </p:blipFill>
        <p:spPr>
          <a:xfrm>
            <a:off x="6732240" y="1196752"/>
            <a:ext cx="2160240" cy="25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064896" cy="648072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</a:pP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Thiết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charset="0"/>
                <a:cs typeface="Arial" charset="0"/>
              </a:rPr>
              <a:t>bị</a:t>
            </a:r>
            <a:r>
              <a:rPr lang="en-US" sz="2800" b="1" dirty="0">
                <a:solidFill>
                  <a:srgbClr val="C00000"/>
                </a:solidFill>
                <a:latin typeface="Arial" charset="0"/>
                <a:cs typeface="Arial" charset="0"/>
              </a:rPr>
              <a:t> OBU</a:t>
            </a:r>
            <a:endParaRPr lang="en-US" sz="2800" b="1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525963"/>
          </a:xfrm>
        </p:spPr>
        <p:txBody>
          <a:bodyPr/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1 piece,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IC-Card 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đa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dạng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tiện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khác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nhau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Pin 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3.6V công nghệ Lithium Thionyl Chloride có tuổi thọ 7 năm hoạt động với hơn 2000 transaction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Cấp bảo vệ IP 43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Hỗ trợ cơ chế bảo mật và xác thực mạnh mẽ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6" name="Rectangle 5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8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132856"/>
            <a:ext cx="3744416" cy="219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1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ubtitle 2"/>
          <p:cNvSpPr>
            <a:spLocks noGrp="1"/>
          </p:cNvSpPr>
          <p:nvPr>
            <p:ph type="subTitle" idx="1"/>
          </p:nvPr>
        </p:nvSpPr>
        <p:spPr>
          <a:xfrm>
            <a:off x="539552" y="2780928"/>
            <a:ext cx="7861499" cy="576635"/>
          </a:xfrm>
        </p:spPr>
        <p:txBody>
          <a:bodyPr/>
          <a:lstStyle/>
          <a:p>
            <a:pPr algn="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NHÀ ĐIỀU HÀNH THU PHÍ</a:t>
            </a:r>
            <a:endParaRPr lang="vi-VN" b="1" dirty="0">
              <a:solidFill>
                <a:srgbClr val="0070C0"/>
              </a:solidFill>
              <a:latin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00375" y="3427413"/>
            <a:ext cx="5357813" cy="317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0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1" name="Group 19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1" name="Rectangle 20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72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TrungNT\Desktop\hgjghj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50" b="33750"/>
          <a:stretch/>
        </p:blipFill>
        <p:spPr bwMode="auto">
          <a:xfrm>
            <a:off x="133063" y="17766"/>
            <a:ext cx="8975441" cy="456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 descr="C:\Users\TrungNT\Desktop\Untitled-5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95" y="287593"/>
            <a:ext cx="1486366" cy="68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2883010" y="424695"/>
            <a:ext cx="49359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3200" b="1" spc="50" dirty="0" smtClean="0">
                <a:ln w="11430"/>
                <a:solidFill>
                  <a:srgbClr val="CC0000"/>
                </a:solidFill>
              </a:rPr>
              <a:t>ELCOM CORPORATION</a:t>
            </a:r>
            <a:endParaRPr lang="en-US" sz="3200" b="1" spc="50" dirty="0">
              <a:ln w="11430"/>
              <a:solidFill>
                <a:srgbClr val="CC0000"/>
              </a:solidFill>
            </a:endParaRPr>
          </a:p>
        </p:txBody>
      </p:sp>
      <p:grpSp>
        <p:nvGrpSpPr>
          <p:cNvPr id="71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72" name="Rectangle 71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74" name="Picture 2" descr="C:\Users\TrungNT\Desktop\Untitled-1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92080" y="1170933"/>
            <a:ext cx="3689857" cy="1220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800"/>
              </a:spcAft>
            </a:pP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- </a:t>
            </a: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Thành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lập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năm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 1995 </a:t>
            </a:r>
          </a:p>
          <a:p>
            <a:pPr lvl="0">
              <a:spcAft>
                <a:spcPts val="800"/>
              </a:spcAft>
            </a:pP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- </a:t>
            </a: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Nhân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sự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hiện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tại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: 400</a:t>
            </a:r>
          </a:p>
          <a:p>
            <a:pPr lvl="0">
              <a:spcAft>
                <a:spcPts val="800"/>
              </a:spcAft>
            </a:pP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- </a:t>
            </a: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Vốn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hóa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thị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5BA3"/>
                </a:solidFill>
                <a:latin typeface="Arial"/>
                <a:cs typeface="Arial"/>
              </a:rPr>
              <a:t>trường</a:t>
            </a:r>
            <a:r>
              <a:rPr lang="en-US" sz="2000" dirty="0">
                <a:solidFill>
                  <a:srgbClr val="005BA3"/>
                </a:solidFill>
                <a:latin typeface="Arial"/>
                <a:cs typeface="Arial"/>
              </a:rPr>
              <a:t>: 988.88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tỷ</a:t>
            </a:r>
            <a:endParaRPr lang="en-US" sz="2000" dirty="0">
              <a:solidFill>
                <a:srgbClr val="005BA3"/>
              </a:solidFill>
              <a:latin typeface="Arial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1520" y="2493099"/>
            <a:ext cx="1386754" cy="3816221"/>
            <a:chOff x="179512" y="2457095"/>
            <a:chExt cx="1386754" cy="3816221"/>
          </a:xfrm>
        </p:grpSpPr>
        <p:grpSp>
          <p:nvGrpSpPr>
            <p:cNvPr id="62" name="Group 61"/>
            <p:cNvGrpSpPr/>
            <p:nvPr/>
          </p:nvGrpSpPr>
          <p:grpSpPr>
            <a:xfrm>
              <a:off x="179512" y="2457095"/>
              <a:ext cx="1386754" cy="1336705"/>
              <a:chOff x="395536" y="2457095"/>
              <a:chExt cx="1560521" cy="157535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95536" y="2457095"/>
                <a:ext cx="1560521" cy="1575353"/>
                <a:chOff x="1187624" y="1996359"/>
                <a:chExt cx="1248835" cy="1216617"/>
              </a:xfrm>
            </p:grpSpPr>
            <p:sp>
              <p:nvSpPr>
                <p:cNvPr id="19" name="Oval 38"/>
                <p:cNvSpPr>
                  <a:spLocks noChangeArrowheads="1"/>
                </p:cNvSpPr>
                <p:nvPr/>
              </p:nvSpPr>
              <p:spPr bwMode="auto">
                <a:xfrm>
                  <a:off x="1187624" y="1996359"/>
                  <a:ext cx="1248835" cy="1213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 sz="2400">
                    <a:solidFill>
                      <a:srgbClr val="4D4D4D"/>
                    </a:solidFill>
                    <a:latin typeface="Calibri" charset="0"/>
                  </a:endParaRPr>
                </a:p>
              </p:txBody>
            </p:sp>
            <p:sp>
              <p:nvSpPr>
                <p:cNvPr id="20" name="Oval 19"/>
                <p:cNvSpPr>
                  <a:spLocks noChangeArrowheads="1"/>
                </p:cNvSpPr>
                <p:nvPr/>
              </p:nvSpPr>
              <p:spPr bwMode="auto">
                <a:xfrm>
                  <a:off x="1203316" y="2003710"/>
                  <a:ext cx="1228815" cy="1195614"/>
                </a:xfrm>
                <a:prstGeom prst="ellipse">
                  <a:avLst/>
                </a:prstGeom>
                <a:ln>
                  <a:headEnd/>
                  <a:tailEnd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 sz="2400">
                    <a:solidFill>
                      <a:srgbClr val="4D4D4D"/>
                    </a:solidFill>
                    <a:latin typeface="Calibri" charset="0"/>
                  </a:endParaRPr>
                </a:p>
              </p:txBody>
            </p:sp>
            <p:sp>
              <p:nvSpPr>
                <p:cNvPr id="21" name="Freeform 79"/>
                <p:cNvSpPr>
                  <a:spLocks/>
                </p:cNvSpPr>
                <p:nvPr/>
              </p:nvSpPr>
              <p:spPr bwMode="auto">
                <a:xfrm>
                  <a:off x="1196823" y="2687368"/>
                  <a:ext cx="1230438" cy="330802"/>
                </a:xfrm>
                <a:custGeom>
                  <a:avLst/>
                  <a:gdLst>
                    <a:gd name="T0" fmla="*/ 0 w 2292"/>
                    <a:gd name="T1" fmla="*/ 0 h 630"/>
                    <a:gd name="T2" fmla="*/ 2101 w 2292"/>
                    <a:gd name="T3" fmla="*/ 0 h 630"/>
                    <a:gd name="T4" fmla="*/ 2014 w 2292"/>
                    <a:gd name="T5" fmla="*/ 402 h 630"/>
                    <a:gd name="T6" fmla="*/ 1848 w 2292"/>
                    <a:gd name="T7" fmla="*/ 630 h 630"/>
                    <a:gd name="T8" fmla="*/ 278 w 2292"/>
                    <a:gd name="T9" fmla="*/ 630 h 630"/>
                    <a:gd name="T10" fmla="*/ 109 w 2292"/>
                    <a:gd name="T11" fmla="*/ 360 h 630"/>
                    <a:gd name="T12" fmla="*/ 0 w 2292"/>
                    <a:gd name="T13" fmla="*/ 0 h 6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92"/>
                    <a:gd name="T22" fmla="*/ 0 h 630"/>
                    <a:gd name="T23" fmla="*/ 2292 w 2292"/>
                    <a:gd name="T24" fmla="*/ 630 h 6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92" h="630">
                      <a:moveTo>
                        <a:pt x="0" y="0"/>
                      </a:moveTo>
                      <a:lnTo>
                        <a:pt x="2292" y="0"/>
                      </a:lnTo>
                      <a:lnTo>
                        <a:pt x="2196" y="402"/>
                      </a:lnTo>
                      <a:lnTo>
                        <a:pt x="2016" y="630"/>
                      </a:lnTo>
                      <a:lnTo>
                        <a:pt x="300" y="630"/>
                      </a:lnTo>
                      <a:lnTo>
                        <a:pt x="120" y="3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lIns="0" tIns="0" rIns="0" bIns="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80"/>
                <p:cNvSpPr>
                  <a:spLocks/>
                </p:cNvSpPr>
                <p:nvPr/>
              </p:nvSpPr>
              <p:spPr bwMode="auto">
                <a:xfrm>
                  <a:off x="1349410" y="2979839"/>
                  <a:ext cx="947989" cy="229986"/>
                </a:xfrm>
                <a:custGeom>
                  <a:avLst/>
                  <a:gdLst>
                    <a:gd name="T0" fmla="*/ 18 w 1752"/>
                    <a:gd name="T1" fmla="*/ 36 h 438"/>
                    <a:gd name="T2" fmla="*/ 342 w 1752"/>
                    <a:gd name="T3" fmla="*/ 306 h 438"/>
                    <a:gd name="T4" fmla="*/ 864 w 1752"/>
                    <a:gd name="T5" fmla="*/ 438 h 438"/>
                    <a:gd name="T6" fmla="*/ 1332 w 1752"/>
                    <a:gd name="T7" fmla="*/ 330 h 438"/>
                    <a:gd name="T8" fmla="*/ 1698 w 1752"/>
                    <a:gd name="T9" fmla="*/ 84 h 438"/>
                    <a:gd name="T10" fmla="*/ 1752 w 1752"/>
                    <a:gd name="T11" fmla="*/ 0 h 438"/>
                    <a:gd name="T12" fmla="*/ 0 w 1752"/>
                    <a:gd name="T13" fmla="*/ 0 h 4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52"/>
                    <a:gd name="T22" fmla="*/ 0 h 438"/>
                    <a:gd name="T23" fmla="*/ 1752 w 1752"/>
                    <a:gd name="T24" fmla="*/ 438 h 43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52" h="438">
                      <a:moveTo>
                        <a:pt x="18" y="36"/>
                      </a:moveTo>
                      <a:lnTo>
                        <a:pt x="342" y="306"/>
                      </a:lnTo>
                      <a:lnTo>
                        <a:pt x="864" y="438"/>
                      </a:lnTo>
                      <a:lnTo>
                        <a:pt x="1332" y="330"/>
                      </a:lnTo>
                      <a:lnTo>
                        <a:pt x="1698" y="84"/>
                      </a:lnTo>
                      <a:lnTo>
                        <a:pt x="1752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tx2">
                    <a:alpha val="30196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530675" y="3028672"/>
                  <a:ext cx="583836" cy="184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46493" rIns="92985" bIns="46493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>
                    <a:lnSpc>
                      <a:spcPct val="85000"/>
                    </a:lnSpc>
                  </a:pPr>
                  <a:endParaRPr lang="en-US" sz="1500" b="1" dirty="0">
                    <a:solidFill>
                      <a:srgbClr val="333333"/>
                    </a:solidFill>
                    <a:latin typeface="Calibri" charset="0"/>
                  </a:endParaRPr>
                </a:p>
              </p:txBody>
            </p:sp>
            <p:sp>
              <p:nvSpPr>
                <p:cNvPr id="24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1286643" y="2745127"/>
                  <a:ext cx="1025365" cy="1848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00" b="1" dirty="0" smtClean="0">
                      <a:solidFill>
                        <a:schemeClr val="bg1"/>
                      </a:solidFill>
                      <a:latin typeface="Calibri" charset="0"/>
                    </a:rPr>
                    <a:t>SOFTWARE</a:t>
                  </a:r>
                  <a:endParaRPr lang="en-US" sz="1600" dirty="0">
                    <a:solidFill>
                      <a:schemeClr val="bg1"/>
                    </a:solidFill>
                    <a:latin typeface="Calibri" charset="0"/>
                  </a:endParaRPr>
                </a:p>
              </p:txBody>
            </p:sp>
          </p:grpSp>
          <p:pic>
            <p:nvPicPr>
              <p:cNvPr id="3074" name="Picture 2">
                <a:hlinkClick r:id="rId6" action="ppaction://hlinksldjump" highlightClick="1"/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679" y="2903241"/>
                <a:ext cx="1313017" cy="3927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222871" y="4005064"/>
              <a:ext cx="1300037" cy="83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orbel" pitchFamily="34" charset="0"/>
                </a:rPr>
                <a:t>NGHIÊN CỨU PHÁT TRIỂN PHẦN MỀM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32992" y="4954625"/>
              <a:ext cx="1279795" cy="13186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orbel" pitchFamily="34" charset="0"/>
                </a:rPr>
                <a:t>TÍCH HỢP HỆ THỐNG CÔNG NGHỆ THÔNG TIN</a:t>
              </a:r>
              <a:endParaRPr lang="en-US" sz="1400" dirty="0">
                <a:latin typeface="Corbe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80531" y="2493099"/>
            <a:ext cx="1322965" cy="3816221"/>
            <a:chOff x="1663314" y="2457095"/>
            <a:chExt cx="1322965" cy="3816221"/>
          </a:xfrm>
        </p:grpSpPr>
        <p:grpSp>
          <p:nvGrpSpPr>
            <p:cNvPr id="3073" name="Group 3072"/>
            <p:cNvGrpSpPr/>
            <p:nvPr/>
          </p:nvGrpSpPr>
          <p:grpSpPr>
            <a:xfrm>
              <a:off x="1663314" y="2457095"/>
              <a:ext cx="1322965" cy="1336705"/>
              <a:chOff x="5553291" y="2457095"/>
              <a:chExt cx="1584175" cy="1575353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5553291" y="2457095"/>
                <a:ext cx="1584175" cy="1575353"/>
                <a:chOff x="5315583" y="1983871"/>
                <a:chExt cx="1248835" cy="1216617"/>
              </a:xfrm>
            </p:grpSpPr>
            <p:sp>
              <p:nvSpPr>
                <p:cNvPr id="42" name="Oval 38"/>
                <p:cNvSpPr>
                  <a:spLocks noChangeArrowheads="1"/>
                </p:cNvSpPr>
                <p:nvPr/>
              </p:nvSpPr>
              <p:spPr bwMode="auto">
                <a:xfrm>
                  <a:off x="5315583" y="1983871"/>
                  <a:ext cx="1248835" cy="1213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 sz="2400">
                    <a:solidFill>
                      <a:srgbClr val="4D4D4D"/>
                    </a:solidFill>
                    <a:latin typeface="Calibri" charset="0"/>
                  </a:endParaRPr>
                </a:p>
              </p:txBody>
            </p:sp>
            <p:sp>
              <p:nvSpPr>
                <p:cNvPr id="43" name="Oval 42"/>
                <p:cNvSpPr>
                  <a:spLocks noChangeArrowheads="1"/>
                </p:cNvSpPr>
                <p:nvPr/>
              </p:nvSpPr>
              <p:spPr bwMode="auto">
                <a:xfrm>
                  <a:off x="5331275" y="1991222"/>
                  <a:ext cx="1228815" cy="1195614"/>
                </a:xfrm>
                <a:prstGeom prst="ellipse">
                  <a:avLst/>
                </a:prstGeom>
                <a:ln>
                  <a:headEnd/>
                  <a:tailEnd/>
                </a:ln>
                <a:extLst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wrap="none" lIns="0" tIns="0" rIns="0" bIns="0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 sz="2400">
                    <a:solidFill>
                      <a:srgbClr val="4D4D4D"/>
                    </a:solidFill>
                    <a:latin typeface="Calibri" charset="0"/>
                  </a:endParaRPr>
                </a:p>
              </p:txBody>
            </p:sp>
            <p:sp>
              <p:nvSpPr>
                <p:cNvPr id="44" name="Freeform 79"/>
                <p:cNvSpPr>
                  <a:spLocks/>
                </p:cNvSpPr>
                <p:nvPr/>
              </p:nvSpPr>
              <p:spPr bwMode="auto">
                <a:xfrm>
                  <a:off x="5324782" y="2674880"/>
                  <a:ext cx="1230438" cy="330802"/>
                </a:xfrm>
                <a:custGeom>
                  <a:avLst/>
                  <a:gdLst>
                    <a:gd name="T0" fmla="*/ 0 w 2292"/>
                    <a:gd name="T1" fmla="*/ 0 h 630"/>
                    <a:gd name="T2" fmla="*/ 2101 w 2292"/>
                    <a:gd name="T3" fmla="*/ 0 h 630"/>
                    <a:gd name="T4" fmla="*/ 2014 w 2292"/>
                    <a:gd name="T5" fmla="*/ 402 h 630"/>
                    <a:gd name="T6" fmla="*/ 1848 w 2292"/>
                    <a:gd name="T7" fmla="*/ 630 h 630"/>
                    <a:gd name="T8" fmla="*/ 278 w 2292"/>
                    <a:gd name="T9" fmla="*/ 630 h 630"/>
                    <a:gd name="T10" fmla="*/ 109 w 2292"/>
                    <a:gd name="T11" fmla="*/ 360 h 630"/>
                    <a:gd name="T12" fmla="*/ 0 w 2292"/>
                    <a:gd name="T13" fmla="*/ 0 h 6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92"/>
                    <a:gd name="T22" fmla="*/ 0 h 630"/>
                    <a:gd name="T23" fmla="*/ 2292 w 2292"/>
                    <a:gd name="T24" fmla="*/ 630 h 6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92" h="630">
                      <a:moveTo>
                        <a:pt x="0" y="0"/>
                      </a:moveTo>
                      <a:lnTo>
                        <a:pt x="2292" y="0"/>
                      </a:lnTo>
                      <a:lnTo>
                        <a:pt x="2196" y="402"/>
                      </a:lnTo>
                      <a:lnTo>
                        <a:pt x="2016" y="630"/>
                      </a:lnTo>
                      <a:lnTo>
                        <a:pt x="300" y="630"/>
                      </a:lnTo>
                      <a:lnTo>
                        <a:pt x="120" y="3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lIns="0" tIns="0" rIns="0" bIns="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80"/>
                <p:cNvSpPr>
                  <a:spLocks/>
                </p:cNvSpPr>
                <p:nvPr/>
              </p:nvSpPr>
              <p:spPr bwMode="auto">
                <a:xfrm>
                  <a:off x="5477369" y="2967351"/>
                  <a:ext cx="947989" cy="229986"/>
                </a:xfrm>
                <a:custGeom>
                  <a:avLst/>
                  <a:gdLst>
                    <a:gd name="T0" fmla="*/ 18 w 1752"/>
                    <a:gd name="T1" fmla="*/ 36 h 438"/>
                    <a:gd name="T2" fmla="*/ 342 w 1752"/>
                    <a:gd name="T3" fmla="*/ 306 h 438"/>
                    <a:gd name="T4" fmla="*/ 864 w 1752"/>
                    <a:gd name="T5" fmla="*/ 438 h 438"/>
                    <a:gd name="T6" fmla="*/ 1332 w 1752"/>
                    <a:gd name="T7" fmla="*/ 330 h 438"/>
                    <a:gd name="T8" fmla="*/ 1698 w 1752"/>
                    <a:gd name="T9" fmla="*/ 84 h 438"/>
                    <a:gd name="T10" fmla="*/ 1752 w 1752"/>
                    <a:gd name="T11" fmla="*/ 0 h 438"/>
                    <a:gd name="T12" fmla="*/ 0 w 1752"/>
                    <a:gd name="T13" fmla="*/ 0 h 4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52"/>
                    <a:gd name="T22" fmla="*/ 0 h 438"/>
                    <a:gd name="T23" fmla="*/ 1752 w 1752"/>
                    <a:gd name="T24" fmla="*/ 438 h 43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52" h="438">
                      <a:moveTo>
                        <a:pt x="18" y="36"/>
                      </a:moveTo>
                      <a:lnTo>
                        <a:pt x="342" y="306"/>
                      </a:lnTo>
                      <a:lnTo>
                        <a:pt x="864" y="438"/>
                      </a:lnTo>
                      <a:lnTo>
                        <a:pt x="1332" y="330"/>
                      </a:lnTo>
                      <a:lnTo>
                        <a:pt x="1698" y="84"/>
                      </a:lnTo>
                      <a:lnTo>
                        <a:pt x="1752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tx2">
                    <a:alpha val="30196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5658634" y="3016184"/>
                  <a:ext cx="583836" cy="184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46493" rIns="92985" bIns="46493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>
                    <a:lnSpc>
                      <a:spcPct val="85000"/>
                    </a:lnSpc>
                  </a:pPr>
                  <a:endParaRPr lang="en-US" sz="1500" b="1" dirty="0">
                    <a:solidFill>
                      <a:srgbClr val="333333"/>
                    </a:solidFill>
                    <a:latin typeface="Calibri" charset="0"/>
                  </a:endParaRPr>
                </a:p>
              </p:txBody>
            </p:sp>
            <p:sp>
              <p:nvSpPr>
                <p:cNvPr id="47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5414602" y="2732639"/>
                  <a:ext cx="1025365" cy="1848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00" b="1" dirty="0" smtClean="0">
                      <a:solidFill>
                        <a:schemeClr val="bg1"/>
                      </a:solidFill>
                      <a:latin typeface="Calibri" charset="0"/>
                    </a:rPr>
                    <a:t>VALUE ADDED</a:t>
                  </a:r>
                  <a:endParaRPr lang="en-US" sz="1600" dirty="0">
                    <a:solidFill>
                      <a:schemeClr val="bg1"/>
                    </a:solidFill>
                    <a:latin typeface="Calibri" charset="0"/>
                  </a:endParaRPr>
                </a:p>
              </p:txBody>
            </p:sp>
          </p:grpSp>
          <p:pic>
            <p:nvPicPr>
              <p:cNvPr id="3078" name="Picture 6" descr="http://vipcom.com.vn/uploaded/7/7212_telsoft_1.jpg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8520" y="2884871"/>
                <a:ext cx="1224136" cy="429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674778" y="4005064"/>
              <a:ext cx="1300037" cy="1109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orbel" pitchFamily="34" charset="0"/>
                </a:rPr>
                <a:t>NGHIÊN CỨU PHÁT TRIỂN DỊCH VỤ GIÁ TRỊ GIA TĂNG</a:t>
              </a:r>
              <a:endParaRPr lang="en-US" sz="1400" dirty="0">
                <a:latin typeface="Corbel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74778" y="5220581"/>
              <a:ext cx="1300037" cy="1052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orbel" pitchFamily="34" charset="0"/>
                </a:rPr>
                <a:t>HỆ THỐNG ỨNG DỤNG VIỄN THÔNG</a:t>
              </a:r>
              <a:endParaRPr lang="en-US" sz="1400" dirty="0">
                <a:latin typeface="Corbe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45753" y="2493099"/>
            <a:ext cx="1359922" cy="2364265"/>
            <a:chOff x="3160898" y="2472093"/>
            <a:chExt cx="1359922" cy="2364265"/>
          </a:xfrm>
        </p:grpSpPr>
        <p:grpSp>
          <p:nvGrpSpPr>
            <p:cNvPr id="4" name="Group 3"/>
            <p:cNvGrpSpPr/>
            <p:nvPr/>
          </p:nvGrpSpPr>
          <p:grpSpPr>
            <a:xfrm>
              <a:off x="3160898" y="2472093"/>
              <a:ext cx="1359922" cy="1321707"/>
              <a:chOff x="3160898" y="2472093"/>
              <a:chExt cx="1359922" cy="1321707"/>
            </a:xfrm>
          </p:grpSpPr>
          <p:sp>
            <p:nvSpPr>
              <p:cNvPr id="49" name="Oval 38"/>
              <p:cNvSpPr>
                <a:spLocks noChangeArrowheads="1"/>
              </p:cNvSpPr>
              <p:nvPr/>
            </p:nvSpPr>
            <p:spPr bwMode="auto">
              <a:xfrm>
                <a:off x="3160898" y="2472093"/>
                <a:ext cx="1359922" cy="13182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sz="2400">
                  <a:solidFill>
                    <a:srgbClr val="4D4D4D"/>
                  </a:solidFill>
                  <a:latin typeface="Calibri" charset="0"/>
                </a:endParaRPr>
              </a:p>
            </p:txBody>
          </p:sp>
          <p:sp>
            <p:nvSpPr>
              <p:cNvPr id="50" name="Oval 49"/>
              <p:cNvSpPr>
                <a:spLocks noChangeArrowheads="1"/>
              </p:cNvSpPr>
              <p:nvPr/>
            </p:nvSpPr>
            <p:spPr bwMode="auto">
              <a:xfrm>
                <a:off x="3177986" y="2480079"/>
                <a:ext cx="1338121" cy="1298890"/>
              </a:xfrm>
              <a:prstGeom prst="ellipse">
                <a:avLst/>
              </a:prstGeom>
              <a:ln>
                <a:headEnd/>
                <a:tailEnd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sz="2400">
                  <a:solidFill>
                    <a:srgbClr val="4D4D4D"/>
                  </a:solidFill>
                  <a:latin typeface="Calibri" charset="0"/>
                </a:endParaRPr>
              </a:p>
            </p:txBody>
          </p:sp>
          <p:sp>
            <p:nvSpPr>
              <p:cNvPr id="51" name="Freeform 79"/>
              <p:cNvSpPr>
                <a:spLocks/>
              </p:cNvSpPr>
              <p:nvPr/>
            </p:nvSpPr>
            <p:spPr bwMode="auto">
              <a:xfrm>
                <a:off x="3170915" y="3222791"/>
                <a:ext cx="1339889" cy="359376"/>
              </a:xfrm>
              <a:custGeom>
                <a:avLst/>
                <a:gdLst>
                  <a:gd name="T0" fmla="*/ 0 w 2292"/>
                  <a:gd name="T1" fmla="*/ 0 h 630"/>
                  <a:gd name="T2" fmla="*/ 2101 w 2292"/>
                  <a:gd name="T3" fmla="*/ 0 h 630"/>
                  <a:gd name="T4" fmla="*/ 2014 w 2292"/>
                  <a:gd name="T5" fmla="*/ 402 h 630"/>
                  <a:gd name="T6" fmla="*/ 1848 w 2292"/>
                  <a:gd name="T7" fmla="*/ 630 h 630"/>
                  <a:gd name="T8" fmla="*/ 278 w 2292"/>
                  <a:gd name="T9" fmla="*/ 630 h 630"/>
                  <a:gd name="T10" fmla="*/ 109 w 2292"/>
                  <a:gd name="T11" fmla="*/ 360 h 630"/>
                  <a:gd name="T12" fmla="*/ 0 w 2292"/>
                  <a:gd name="T13" fmla="*/ 0 h 6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92"/>
                  <a:gd name="T22" fmla="*/ 0 h 630"/>
                  <a:gd name="T23" fmla="*/ 2292 w 2292"/>
                  <a:gd name="T24" fmla="*/ 630 h 6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92" h="630">
                    <a:moveTo>
                      <a:pt x="0" y="0"/>
                    </a:moveTo>
                    <a:lnTo>
                      <a:pt x="2292" y="0"/>
                    </a:lnTo>
                    <a:lnTo>
                      <a:pt x="2196" y="402"/>
                    </a:lnTo>
                    <a:lnTo>
                      <a:pt x="2016" y="630"/>
                    </a:lnTo>
                    <a:lnTo>
                      <a:pt x="300" y="630"/>
                    </a:lnTo>
                    <a:lnTo>
                      <a:pt x="120" y="3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/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" name="Freeform 80"/>
              <p:cNvSpPr>
                <a:spLocks/>
              </p:cNvSpPr>
              <p:nvPr/>
            </p:nvSpPr>
            <p:spPr bwMode="auto">
              <a:xfrm>
                <a:off x="3337075" y="3540525"/>
                <a:ext cx="1032315" cy="249852"/>
              </a:xfrm>
              <a:custGeom>
                <a:avLst/>
                <a:gdLst>
                  <a:gd name="T0" fmla="*/ 18 w 1752"/>
                  <a:gd name="T1" fmla="*/ 36 h 438"/>
                  <a:gd name="T2" fmla="*/ 342 w 1752"/>
                  <a:gd name="T3" fmla="*/ 306 h 438"/>
                  <a:gd name="T4" fmla="*/ 864 w 1752"/>
                  <a:gd name="T5" fmla="*/ 438 h 438"/>
                  <a:gd name="T6" fmla="*/ 1332 w 1752"/>
                  <a:gd name="T7" fmla="*/ 330 h 438"/>
                  <a:gd name="T8" fmla="*/ 1698 w 1752"/>
                  <a:gd name="T9" fmla="*/ 84 h 438"/>
                  <a:gd name="T10" fmla="*/ 1752 w 1752"/>
                  <a:gd name="T11" fmla="*/ 0 h 438"/>
                  <a:gd name="T12" fmla="*/ 0 w 1752"/>
                  <a:gd name="T13" fmla="*/ 0 h 4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52"/>
                  <a:gd name="T22" fmla="*/ 0 h 438"/>
                  <a:gd name="T23" fmla="*/ 1752 w 1752"/>
                  <a:gd name="T24" fmla="*/ 438 h 43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52" h="438">
                    <a:moveTo>
                      <a:pt x="18" y="36"/>
                    </a:moveTo>
                    <a:lnTo>
                      <a:pt x="342" y="306"/>
                    </a:lnTo>
                    <a:lnTo>
                      <a:pt x="864" y="438"/>
                    </a:lnTo>
                    <a:lnTo>
                      <a:pt x="1332" y="330"/>
                    </a:lnTo>
                    <a:lnTo>
                      <a:pt x="1698" y="84"/>
                    </a:lnTo>
                    <a:lnTo>
                      <a:pt x="175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alpha val="30196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Text Box 22"/>
              <p:cNvSpPr txBox="1">
                <a:spLocks noChangeArrowheads="1"/>
              </p:cNvSpPr>
              <p:nvPr/>
            </p:nvSpPr>
            <p:spPr bwMode="auto">
              <a:xfrm>
                <a:off x="3534464" y="3593576"/>
                <a:ext cx="635770" cy="200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46493" rIns="92985" bIns="46493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endParaRPr lang="en-US" sz="1500" b="1" dirty="0">
                  <a:solidFill>
                    <a:srgbClr val="333333"/>
                  </a:solidFill>
                  <a:latin typeface="Calibri" charset="0"/>
                </a:endParaRPr>
              </a:p>
            </p:txBody>
          </p:sp>
          <p:sp>
            <p:nvSpPr>
              <p:cNvPr id="54" name="Text Box 67"/>
              <p:cNvSpPr txBox="1">
                <a:spLocks noChangeArrowheads="1"/>
              </p:cNvSpPr>
              <p:nvPr/>
            </p:nvSpPr>
            <p:spPr bwMode="auto">
              <a:xfrm>
                <a:off x="3268725" y="3285539"/>
                <a:ext cx="1116574" cy="200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Calibri" charset="0"/>
                  </a:rPr>
                  <a:t>SERVICES</a:t>
                </a:r>
                <a:endParaRPr lang="en-US" sz="1600" dirty="0">
                  <a:solidFill>
                    <a:schemeClr val="bg1"/>
                  </a:solidFill>
                  <a:latin typeface="Calibri" charset="0"/>
                </a:endParaRPr>
              </a:p>
            </p:txBody>
          </p:sp>
          <p:pic>
            <p:nvPicPr>
              <p:cNvPr id="13" name="Picture 4" descr="http://www.itworks.vn/sites/default/files/hr@imt.com.vn_8.png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4837" y="2564515"/>
                <a:ext cx="585384" cy="564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7" name="Rectangle 66"/>
            <p:cNvSpPr/>
            <p:nvPr/>
          </p:nvSpPr>
          <p:spPr>
            <a:xfrm>
              <a:off x="3190841" y="4005064"/>
              <a:ext cx="1300037" cy="83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orbel" pitchFamily="34" charset="0"/>
                </a:rPr>
                <a:t>GIA CÔNG PHẦN MỀM</a:t>
              </a:r>
              <a:endParaRPr lang="en-US" sz="1400" dirty="0">
                <a:latin typeface="Corbe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47932" y="2493099"/>
            <a:ext cx="1372127" cy="3349977"/>
            <a:chOff x="4901880" y="2435942"/>
            <a:chExt cx="1372127" cy="3349977"/>
          </a:xfrm>
        </p:grpSpPr>
        <p:grpSp>
          <p:nvGrpSpPr>
            <p:cNvPr id="63" name="Group 62"/>
            <p:cNvGrpSpPr/>
            <p:nvPr/>
          </p:nvGrpSpPr>
          <p:grpSpPr>
            <a:xfrm>
              <a:off x="4901880" y="2435942"/>
              <a:ext cx="1372127" cy="1336705"/>
              <a:chOff x="2126893" y="2457095"/>
              <a:chExt cx="1523999" cy="1575354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126893" y="2457095"/>
                <a:ext cx="1523999" cy="1575354"/>
                <a:chOff x="2565288" y="1996359"/>
                <a:chExt cx="1248835" cy="1216617"/>
              </a:xfrm>
            </p:grpSpPr>
            <p:sp>
              <p:nvSpPr>
                <p:cNvPr id="26" name="Oval 38"/>
                <p:cNvSpPr>
                  <a:spLocks noChangeArrowheads="1"/>
                </p:cNvSpPr>
                <p:nvPr/>
              </p:nvSpPr>
              <p:spPr bwMode="auto">
                <a:xfrm>
                  <a:off x="2565288" y="1996359"/>
                  <a:ext cx="1248835" cy="1213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 sz="2400">
                    <a:solidFill>
                      <a:srgbClr val="4D4D4D"/>
                    </a:solidFill>
                    <a:latin typeface="Calibri" charset="0"/>
                  </a:endParaRPr>
                </a:p>
              </p:txBody>
            </p:sp>
            <p:sp>
              <p:nvSpPr>
                <p:cNvPr id="27" name="Oval 26"/>
                <p:cNvSpPr>
                  <a:spLocks noChangeArrowheads="1"/>
                </p:cNvSpPr>
                <p:nvPr/>
              </p:nvSpPr>
              <p:spPr bwMode="auto">
                <a:xfrm>
                  <a:off x="2580980" y="2003710"/>
                  <a:ext cx="1228815" cy="1195614"/>
                </a:xfrm>
                <a:prstGeom prst="ellipse">
                  <a:avLst/>
                </a:prstGeom>
                <a:ln>
                  <a:headEnd/>
                  <a:tailEnd/>
                </a:ln>
                <a:ex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 sz="2400">
                    <a:solidFill>
                      <a:srgbClr val="4D4D4D"/>
                    </a:solidFill>
                    <a:latin typeface="Calibri" charset="0"/>
                  </a:endParaRPr>
                </a:p>
              </p:txBody>
            </p:sp>
            <p:sp>
              <p:nvSpPr>
                <p:cNvPr id="28" name="Freeform 79"/>
                <p:cNvSpPr>
                  <a:spLocks/>
                </p:cNvSpPr>
                <p:nvPr/>
              </p:nvSpPr>
              <p:spPr bwMode="auto">
                <a:xfrm>
                  <a:off x="2574487" y="2687368"/>
                  <a:ext cx="1230438" cy="330802"/>
                </a:xfrm>
                <a:custGeom>
                  <a:avLst/>
                  <a:gdLst>
                    <a:gd name="T0" fmla="*/ 0 w 2292"/>
                    <a:gd name="T1" fmla="*/ 0 h 630"/>
                    <a:gd name="T2" fmla="*/ 2101 w 2292"/>
                    <a:gd name="T3" fmla="*/ 0 h 630"/>
                    <a:gd name="T4" fmla="*/ 2014 w 2292"/>
                    <a:gd name="T5" fmla="*/ 402 h 630"/>
                    <a:gd name="T6" fmla="*/ 1848 w 2292"/>
                    <a:gd name="T7" fmla="*/ 630 h 630"/>
                    <a:gd name="T8" fmla="*/ 278 w 2292"/>
                    <a:gd name="T9" fmla="*/ 630 h 630"/>
                    <a:gd name="T10" fmla="*/ 109 w 2292"/>
                    <a:gd name="T11" fmla="*/ 360 h 630"/>
                    <a:gd name="T12" fmla="*/ 0 w 2292"/>
                    <a:gd name="T13" fmla="*/ 0 h 6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92"/>
                    <a:gd name="T22" fmla="*/ 0 h 630"/>
                    <a:gd name="T23" fmla="*/ 2292 w 2292"/>
                    <a:gd name="T24" fmla="*/ 630 h 6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92" h="630">
                      <a:moveTo>
                        <a:pt x="0" y="0"/>
                      </a:moveTo>
                      <a:lnTo>
                        <a:pt x="2292" y="0"/>
                      </a:lnTo>
                      <a:lnTo>
                        <a:pt x="2196" y="402"/>
                      </a:lnTo>
                      <a:lnTo>
                        <a:pt x="2016" y="630"/>
                      </a:lnTo>
                      <a:lnTo>
                        <a:pt x="300" y="630"/>
                      </a:lnTo>
                      <a:lnTo>
                        <a:pt x="120" y="3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xtLst/>
              </p:spPr>
              <p:txBody>
                <a:bodyPr lIns="0" tIns="0" rIns="0" bIns="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80"/>
                <p:cNvSpPr>
                  <a:spLocks/>
                </p:cNvSpPr>
                <p:nvPr/>
              </p:nvSpPr>
              <p:spPr bwMode="auto">
                <a:xfrm>
                  <a:off x="2727074" y="2979839"/>
                  <a:ext cx="947989" cy="229986"/>
                </a:xfrm>
                <a:custGeom>
                  <a:avLst/>
                  <a:gdLst>
                    <a:gd name="T0" fmla="*/ 18 w 1752"/>
                    <a:gd name="T1" fmla="*/ 36 h 438"/>
                    <a:gd name="T2" fmla="*/ 342 w 1752"/>
                    <a:gd name="T3" fmla="*/ 306 h 438"/>
                    <a:gd name="T4" fmla="*/ 864 w 1752"/>
                    <a:gd name="T5" fmla="*/ 438 h 438"/>
                    <a:gd name="T6" fmla="*/ 1332 w 1752"/>
                    <a:gd name="T7" fmla="*/ 330 h 438"/>
                    <a:gd name="T8" fmla="*/ 1698 w 1752"/>
                    <a:gd name="T9" fmla="*/ 84 h 438"/>
                    <a:gd name="T10" fmla="*/ 1752 w 1752"/>
                    <a:gd name="T11" fmla="*/ 0 h 438"/>
                    <a:gd name="T12" fmla="*/ 0 w 1752"/>
                    <a:gd name="T13" fmla="*/ 0 h 4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52"/>
                    <a:gd name="T22" fmla="*/ 0 h 438"/>
                    <a:gd name="T23" fmla="*/ 1752 w 1752"/>
                    <a:gd name="T24" fmla="*/ 438 h 43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52" h="438">
                      <a:moveTo>
                        <a:pt x="18" y="36"/>
                      </a:moveTo>
                      <a:lnTo>
                        <a:pt x="342" y="306"/>
                      </a:lnTo>
                      <a:lnTo>
                        <a:pt x="864" y="438"/>
                      </a:lnTo>
                      <a:lnTo>
                        <a:pt x="1332" y="330"/>
                      </a:lnTo>
                      <a:lnTo>
                        <a:pt x="1698" y="84"/>
                      </a:lnTo>
                      <a:lnTo>
                        <a:pt x="1752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tx2">
                    <a:alpha val="30196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908339" y="3028672"/>
                  <a:ext cx="583836" cy="184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46493" rIns="92985" bIns="46493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>
                    <a:lnSpc>
                      <a:spcPct val="85000"/>
                    </a:lnSpc>
                  </a:pPr>
                  <a:endParaRPr lang="en-US" sz="1500" b="1" dirty="0">
                    <a:solidFill>
                      <a:srgbClr val="333333"/>
                    </a:solidFill>
                    <a:latin typeface="Calibri" charset="0"/>
                  </a:endParaRPr>
                </a:p>
              </p:txBody>
            </p:sp>
            <p:sp>
              <p:nvSpPr>
                <p:cNvPr id="31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2664307" y="2745127"/>
                  <a:ext cx="1025365" cy="1426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00" b="1" dirty="0" smtClean="0">
                      <a:solidFill>
                        <a:schemeClr val="bg1"/>
                      </a:solidFill>
                      <a:latin typeface="Calibri" charset="0"/>
                    </a:rPr>
                    <a:t>AUTOMATION</a:t>
                  </a:r>
                  <a:endParaRPr lang="en-US" sz="1600" dirty="0">
                    <a:solidFill>
                      <a:schemeClr val="bg1"/>
                    </a:solidFill>
                    <a:latin typeface="Calibri" charset="0"/>
                  </a:endParaRPr>
                </a:p>
              </p:txBody>
            </p:sp>
          </p:grpSp>
          <p:pic>
            <p:nvPicPr>
              <p:cNvPr id="3076" name="Picture 4" descr="http://xuctienthuongmai.vn/Content/Business/Upload/Logos/110610105007LOGO%20ELCOMTEK11.PNG">
                <a:hlinkClick r:id="rId6" action="ppaction://hlinksldjump" highlightClick="1"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46" b="20835"/>
              <a:stretch/>
            </p:blipFill>
            <p:spPr bwMode="auto">
              <a:xfrm>
                <a:off x="2339752" y="2873106"/>
                <a:ext cx="1076145" cy="453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Rectangle 67"/>
            <p:cNvSpPr/>
            <p:nvPr/>
          </p:nvSpPr>
          <p:spPr>
            <a:xfrm>
              <a:off x="4937925" y="3973533"/>
              <a:ext cx="1300037" cy="83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orbel" pitchFamily="34" charset="0"/>
                </a:rPr>
                <a:t>ĐIỆN TỬ TỰ ĐỘNG HÓA</a:t>
              </a:r>
              <a:endParaRPr lang="en-US" sz="1400" dirty="0">
                <a:latin typeface="Corbel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937925" y="4954625"/>
              <a:ext cx="1300037" cy="83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orbel" pitchFamily="34" charset="0"/>
                </a:rPr>
                <a:t>XỬ LÝ MÔI TRƯỜNG</a:t>
              </a:r>
              <a:endParaRPr lang="en-US" sz="1400" dirty="0">
                <a:latin typeface="Corbe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62316" y="2493099"/>
            <a:ext cx="1386937" cy="3362951"/>
            <a:chOff x="6384110" y="2403572"/>
            <a:chExt cx="1386937" cy="3362951"/>
          </a:xfrm>
        </p:grpSpPr>
        <p:grpSp>
          <p:nvGrpSpPr>
            <p:cNvPr id="10" name="Group 9"/>
            <p:cNvGrpSpPr/>
            <p:nvPr/>
          </p:nvGrpSpPr>
          <p:grpSpPr>
            <a:xfrm>
              <a:off x="6384110" y="2403572"/>
              <a:ext cx="1386937" cy="1336705"/>
              <a:chOff x="6384110" y="2403572"/>
              <a:chExt cx="1386937" cy="1336705"/>
            </a:xfrm>
          </p:grpSpPr>
          <p:sp>
            <p:nvSpPr>
              <p:cNvPr id="35" name="Oval 38"/>
              <p:cNvSpPr>
                <a:spLocks noChangeArrowheads="1"/>
              </p:cNvSpPr>
              <p:nvPr/>
            </p:nvSpPr>
            <p:spPr bwMode="auto">
              <a:xfrm>
                <a:off x="6384110" y="2403572"/>
                <a:ext cx="1386937" cy="13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sz="2400">
                  <a:solidFill>
                    <a:srgbClr val="4D4D4D"/>
                  </a:solidFill>
                  <a:latin typeface="Calibri" charset="0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6401537" y="2411649"/>
                <a:ext cx="1364703" cy="1313629"/>
              </a:xfrm>
              <a:prstGeom prst="ellipse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headEnd/>
                <a:tailEnd/>
              </a:ln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sz="2400">
                  <a:solidFill>
                    <a:srgbClr val="4D4D4D"/>
                  </a:solidFill>
                  <a:latin typeface="Calibri" charset="0"/>
                </a:endParaRPr>
              </a:p>
            </p:txBody>
          </p:sp>
          <p:sp>
            <p:nvSpPr>
              <p:cNvPr id="37" name="Freeform 79"/>
              <p:cNvSpPr>
                <a:spLocks/>
              </p:cNvSpPr>
              <p:nvPr/>
            </p:nvSpPr>
            <p:spPr bwMode="auto">
              <a:xfrm>
                <a:off x="6394326" y="3162788"/>
                <a:ext cx="1366506" cy="363454"/>
              </a:xfrm>
              <a:custGeom>
                <a:avLst/>
                <a:gdLst>
                  <a:gd name="T0" fmla="*/ 0 w 2292"/>
                  <a:gd name="T1" fmla="*/ 0 h 630"/>
                  <a:gd name="T2" fmla="*/ 2101 w 2292"/>
                  <a:gd name="T3" fmla="*/ 0 h 630"/>
                  <a:gd name="T4" fmla="*/ 2014 w 2292"/>
                  <a:gd name="T5" fmla="*/ 402 h 630"/>
                  <a:gd name="T6" fmla="*/ 1848 w 2292"/>
                  <a:gd name="T7" fmla="*/ 630 h 630"/>
                  <a:gd name="T8" fmla="*/ 278 w 2292"/>
                  <a:gd name="T9" fmla="*/ 630 h 630"/>
                  <a:gd name="T10" fmla="*/ 109 w 2292"/>
                  <a:gd name="T11" fmla="*/ 360 h 630"/>
                  <a:gd name="T12" fmla="*/ 0 w 2292"/>
                  <a:gd name="T13" fmla="*/ 0 h 6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92"/>
                  <a:gd name="T22" fmla="*/ 0 h 630"/>
                  <a:gd name="T23" fmla="*/ 2292 w 2292"/>
                  <a:gd name="T24" fmla="*/ 630 h 6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92" h="630">
                    <a:moveTo>
                      <a:pt x="0" y="0"/>
                    </a:moveTo>
                    <a:lnTo>
                      <a:pt x="2292" y="0"/>
                    </a:lnTo>
                    <a:lnTo>
                      <a:pt x="2196" y="402"/>
                    </a:lnTo>
                    <a:lnTo>
                      <a:pt x="2016" y="630"/>
                    </a:lnTo>
                    <a:lnTo>
                      <a:pt x="300" y="630"/>
                    </a:lnTo>
                    <a:lnTo>
                      <a:pt x="120" y="3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/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Freeform 80"/>
              <p:cNvSpPr>
                <a:spLocks/>
              </p:cNvSpPr>
              <p:nvPr/>
            </p:nvSpPr>
            <p:spPr bwMode="auto">
              <a:xfrm>
                <a:off x="6563787" y="3484128"/>
                <a:ext cx="1052822" cy="252687"/>
              </a:xfrm>
              <a:custGeom>
                <a:avLst/>
                <a:gdLst>
                  <a:gd name="T0" fmla="*/ 18 w 1752"/>
                  <a:gd name="T1" fmla="*/ 36 h 438"/>
                  <a:gd name="T2" fmla="*/ 342 w 1752"/>
                  <a:gd name="T3" fmla="*/ 306 h 438"/>
                  <a:gd name="T4" fmla="*/ 864 w 1752"/>
                  <a:gd name="T5" fmla="*/ 438 h 438"/>
                  <a:gd name="T6" fmla="*/ 1332 w 1752"/>
                  <a:gd name="T7" fmla="*/ 330 h 438"/>
                  <a:gd name="T8" fmla="*/ 1698 w 1752"/>
                  <a:gd name="T9" fmla="*/ 84 h 438"/>
                  <a:gd name="T10" fmla="*/ 1752 w 1752"/>
                  <a:gd name="T11" fmla="*/ 0 h 438"/>
                  <a:gd name="T12" fmla="*/ 0 w 1752"/>
                  <a:gd name="T13" fmla="*/ 0 h 4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52"/>
                  <a:gd name="T22" fmla="*/ 0 h 438"/>
                  <a:gd name="T23" fmla="*/ 1752 w 1752"/>
                  <a:gd name="T24" fmla="*/ 438 h 43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52" h="438">
                    <a:moveTo>
                      <a:pt x="18" y="36"/>
                    </a:moveTo>
                    <a:lnTo>
                      <a:pt x="342" y="306"/>
                    </a:lnTo>
                    <a:lnTo>
                      <a:pt x="864" y="438"/>
                    </a:lnTo>
                    <a:lnTo>
                      <a:pt x="1332" y="330"/>
                    </a:lnTo>
                    <a:lnTo>
                      <a:pt x="1698" y="84"/>
                    </a:lnTo>
                    <a:lnTo>
                      <a:pt x="175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alpha val="30196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Text Box 22"/>
              <p:cNvSpPr txBox="1">
                <a:spLocks noChangeArrowheads="1"/>
              </p:cNvSpPr>
              <p:nvPr/>
            </p:nvSpPr>
            <p:spPr bwMode="auto">
              <a:xfrm>
                <a:off x="6765097" y="3537781"/>
                <a:ext cx="648399" cy="202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46493" rIns="92985" bIns="46493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endParaRPr lang="en-US" sz="1500" b="1" dirty="0">
                  <a:solidFill>
                    <a:srgbClr val="333333"/>
                  </a:solidFill>
                  <a:latin typeface="Calibri" charset="0"/>
                </a:endParaRPr>
              </a:p>
            </p:txBody>
          </p:sp>
          <p:sp>
            <p:nvSpPr>
              <p:cNvPr id="40" name="Text Box 67"/>
              <p:cNvSpPr txBox="1">
                <a:spLocks noChangeArrowheads="1"/>
              </p:cNvSpPr>
              <p:nvPr/>
            </p:nvSpPr>
            <p:spPr bwMode="auto">
              <a:xfrm>
                <a:off x="6494079" y="3226248"/>
                <a:ext cx="1138755" cy="203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Calibri" charset="0"/>
                  </a:rPr>
                  <a:t>MATERIAL</a:t>
                </a:r>
                <a:endParaRPr lang="en-US" sz="1600" dirty="0">
                  <a:solidFill>
                    <a:schemeClr val="bg1"/>
                  </a:solidFill>
                  <a:latin typeface="Calibri" charset="0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602909" y="2707949"/>
                <a:ext cx="959847" cy="481646"/>
                <a:chOff x="3923928" y="980728"/>
                <a:chExt cx="1512168" cy="878018"/>
              </a:xfrm>
            </p:grpSpPr>
            <p:pic>
              <p:nvPicPr>
                <p:cNvPr id="9" name="Picture 9" descr="C:\Users\TrungNT\Desktop\Untitled-5.png">
                  <a:hlinkClick r:id="rId6" action="ppaction://hlinksldjump" highlightClick="1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3928" y="980728"/>
                  <a:ext cx="1512168" cy="6993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3923928" y="1549301"/>
                  <a:ext cx="1008112" cy="3094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 smtClean="0">
                      <a:solidFill>
                        <a:srgbClr val="005BA3"/>
                      </a:solidFill>
                    </a:rPr>
                    <a:t>INDUSTRY</a:t>
                  </a:r>
                  <a:endParaRPr lang="en-US" sz="900" b="1" dirty="0">
                    <a:solidFill>
                      <a:srgbClr val="005BA3"/>
                    </a:solidFill>
                  </a:endParaRPr>
                </a:p>
              </p:txBody>
            </p:sp>
          </p:grpSp>
        </p:grpSp>
        <p:sp>
          <p:nvSpPr>
            <p:cNvPr id="70" name="Rectangle 69"/>
            <p:cNvSpPr/>
            <p:nvPr/>
          </p:nvSpPr>
          <p:spPr>
            <a:xfrm>
              <a:off x="6427560" y="3973533"/>
              <a:ext cx="1300037" cy="83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orbel" pitchFamily="34" charset="0"/>
                </a:rPr>
                <a:t>NGHIÊN CỨU CÔNG NGHỆ VẬT LIỆU MỚI</a:t>
              </a:r>
              <a:endParaRPr lang="en-US" sz="1400" dirty="0">
                <a:latin typeface="Corbe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427560" y="4935229"/>
              <a:ext cx="1300037" cy="83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orbel" pitchFamily="34" charset="0"/>
                </a:rPr>
                <a:t>SẢN XUẤT TINH CHẾ KIM LOẠI MÀU</a:t>
              </a:r>
              <a:endParaRPr lang="en-US" sz="1400" dirty="0">
                <a:latin typeface="Corbe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59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Mô hình nhà điều hành trạm thu phí 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24744"/>
            <a:ext cx="7863479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6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Chức năng chính và nhiệm vụ 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</p:spPr>
        <p:txBody>
          <a:bodyPr/>
          <a:lstStyle/>
          <a:p>
            <a:pPr lvl="0"/>
            <a:r>
              <a:rPr lang="vi-VN" sz="2400"/>
              <a:t>Giám sát và điều hành các làn thu phí.</a:t>
            </a:r>
            <a:endParaRPr lang="en-US" sz="2400"/>
          </a:p>
          <a:p>
            <a:pPr lvl="0"/>
            <a:r>
              <a:rPr lang="vi-VN" sz="2400"/>
              <a:t>Giám sát hậu kiểm, phát hiện gian lận.</a:t>
            </a:r>
            <a:endParaRPr lang="en-US" sz="2400"/>
          </a:p>
          <a:p>
            <a:pPr lvl="0"/>
            <a:r>
              <a:rPr lang="vi-VN" sz="2400"/>
              <a:t>Quản lý và điều hành nhân lực của trạm thu phí.</a:t>
            </a:r>
            <a:endParaRPr lang="en-US" sz="2400"/>
          </a:p>
          <a:p>
            <a:pPr lvl="0"/>
            <a:r>
              <a:rPr lang="vi-VN" sz="2400"/>
              <a:t>Thực hiện các nghiệp vụ kế toán.</a:t>
            </a:r>
            <a:endParaRPr lang="en-US" sz="2400"/>
          </a:p>
          <a:p>
            <a:pPr lvl="0"/>
            <a:r>
              <a:rPr lang="vi-VN" sz="2400"/>
              <a:t>Phát hành vé theo tháng/quí/năm cho khách hàng.</a:t>
            </a:r>
            <a:endParaRPr lang="en-US" sz="2400"/>
          </a:p>
          <a:p>
            <a:pPr lvl="0"/>
            <a:r>
              <a:rPr lang="vi-VN" sz="2400"/>
              <a:t>Phân loại, thống kê, tổng hợp và lưu giữ các dữ liệu về lưu lượng giao thông và các dữ liệu nghiệp vụ thu phí của trạm.</a:t>
            </a:r>
            <a:endParaRPr lang="en-US" sz="2400"/>
          </a:p>
          <a:p>
            <a:pPr lvl="0"/>
            <a:r>
              <a:rPr lang="vi-VN" sz="2400"/>
              <a:t>Tạo các báo cáo thu phí tại trạm.</a:t>
            </a:r>
            <a:endParaRPr lang="en-US" sz="2400"/>
          </a:p>
          <a:p>
            <a:pPr lvl="0"/>
            <a:r>
              <a:rPr lang="vi-VN" sz="2400"/>
              <a:t>Quản trị các dữ liệu tài khoản khách hàng </a:t>
            </a:r>
          </a:p>
          <a:p>
            <a:pPr lvl="0"/>
            <a:r>
              <a:rPr lang="vi-VN" sz="2400"/>
              <a:t>Lưu trữ CSDL tập trung và đồng bộ, định kỳ tiến hành sao lưu dữ liệu.</a:t>
            </a: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6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ubtitle 2"/>
          <p:cNvSpPr>
            <a:spLocks noGrp="1"/>
          </p:cNvSpPr>
          <p:nvPr>
            <p:ph type="subTitle" idx="1"/>
          </p:nvPr>
        </p:nvSpPr>
        <p:spPr>
          <a:xfrm>
            <a:off x="539552" y="2780928"/>
            <a:ext cx="7861499" cy="576635"/>
          </a:xfrm>
        </p:spPr>
        <p:txBody>
          <a:bodyPr/>
          <a:lstStyle/>
          <a:p>
            <a:pPr algn="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KIẾN TRÚC PHẦN MỀM HỆ THỐNG</a:t>
            </a:r>
            <a:endParaRPr lang="vi-VN" b="1" dirty="0">
              <a:solidFill>
                <a:srgbClr val="0070C0"/>
              </a:solidFill>
              <a:latin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00375" y="3427413"/>
            <a:ext cx="5357813" cy="317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0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1" name="Group 19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1" name="Rectangle 20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261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0" y="260648"/>
            <a:ext cx="825309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Mô hình </a:t>
            </a: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kiến trúc </a:t>
            </a: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tổng thể </a:t>
            </a: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phần mềm thu phí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 descr="SystemDataF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836712"/>
            <a:ext cx="7236326" cy="54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7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001419"/>
          </a:xfrm>
        </p:spPr>
        <p:txBody>
          <a:bodyPr/>
          <a:lstStyle/>
          <a:p>
            <a:pPr algn="just"/>
            <a:r>
              <a:rPr lang="en-US"/>
              <a:t>Hệ thống được cấu trúc từ nhiều mô đun riêng lẻ, có tính mở, dễ dàng nâng cấp, chuyển đổi theo các yêu cầu mới.</a:t>
            </a:r>
          </a:p>
          <a:p>
            <a:pPr algn="just"/>
            <a:r>
              <a:rPr lang="en-US"/>
              <a:t>Mở và sẵn sàng tích hợp với các hệ thống khác nhau</a:t>
            </a:r>
          </a:p>
          <a:p>
            <a:pPr algn="just"/>
            <a:r>
              <a:rPr lang="en-US"/>
              <a:t>Đảm bảo yêu cầu bảo mật của hệ thống</a:t>
            </a:r>
          </a:p>
          <a:p>
            <a:pPr algn="just"/>
            <a:r>
              <a:rPr lang="en-US"/>
              <a:t>Thao tác mềm dẻo, linh hoạt, giao diện đồ họa, hỗ trợ tiếng Việt</a:t>
            </a:r>
          </a:p>
          <a:p>
            <a:pPr algn="just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Các đặc điểm nổi bật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Các mô đun chức năng chính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algn="just"/>
            <a:r>
              <a:rPr lang="en-US" dirty="0" err="1" smtClean="0">
                <a:latin typeface="Arial"/>
                <a:cs typeface="Arial"/>
              </a:rPr>
              <a:t>Mô đun </a:t>
            </a:r>
            <a:r>
              <a:rPr lang="en-US" dirty="0" err="1" smtClean="0">
                <a:latin typeface="Arial"/>
                <a:cs typeface="Arial"/>
              </a:rPr>
              <a:t>phân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loại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phương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tiện</a:t>
            </a:r>
            <a:endParaRPr lang="en-US" dirty="0" smtClean="0">
              <a:latin typeface="Arial"/>
              <a:cs typeface="Arial"/>
            </a:endParaRPr>
          </a:p>
          <a:p>
            <a:pPr lvl="1" algn="just"/>
            <a:r>
              <a:rPr lang="en-US" dirty="0" err="1" smtClean="0">
                <a:latin typeface="Arial"/>
                <a:cs typeface="Arial"/>
              </a:rPr>
              <a:t>Phân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loại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phương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tiện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thông</a:t>
            </a:r>
            <a:r>
              <a:rPr lang="en-US" dirty="0" smtClean="0">
                <a:latin typeface="Arial"/>
                <a:cs typeface="Arial"/>
              </a:rPr>
              <a:t> qua </a:t>
            </a:r>
            <a:r>
              <a:rPr lang="en-US" dirty="0" err="1" smtClean="0">
                <a:latin typeface="Arial"/>
                <a:cs typeface="Arial"/>
              </a:rPr>
              <a:t>nhận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dạng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biển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số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và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cơ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sở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dữ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liệu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phương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tiện</a:t>
            </a:r>
            <a:endParaRPr lang="en-US" dirty="0" smtClean="0">
              <a:latin typeface="Arial"/>
              <a:cs typeface="Arial"/>
            </a:endParaRPr>
          </a:p>
          <a:p>
            <a:pPr lvl="1" algn="just"/>
            <a:r>
              <a:rPr lang="en-US" dirty="0" err="1" smtClean="0">
                <a:latin typeface="Arial"/>
                <a:cs typeface="Arial"/>
              </a:rPr>
              <a:t>Độ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chính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xác</a:t>
            </a:r>
            <a:r>
              <a:rPr lang="en-US" dirty="0" smtClean="0">
                <a:latin typeface="Arial"/>
                <a:cs typeface="Arial"/>
              </a:rPr>
              <a:t>: 98%</a:t>
            </a:r>
          </a:p>
          <a:p>
            <a:pPr algn="just"/>
            <a:r>
              <a:rPr lang="en-US" dirty="0" err="1" smtClean="0">
                <a:latin typeface="Arial"/>
                <a:cs typeface="Arial"/>
              </a:rPr>
              <a:t>Mô đun </a:t>
            </a:r>
            <a:r>
              <a:rPr lang="en-US" dirty="0" err="1" smtClean="0">
                <a:latin typeface="Arial"/>
                <a:cs typeface="Arial"/>
              </a:rPr>
              <a:t>giám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sát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và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hậu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kiểm</a:t>
            </a:r>
            <a:endParaRPr lang="en-US" dirty="0" smtClean="0">
              <a:latin typeface="Arial"/>
              <a:cs typeface="Arial"/>
            </a:endParaRPr>
          </a:p>
          <a:p>
            <a:pPr lvl="1" algn="just"/>
            <a:r>
              <a:rPr lang="en-US" dirty="0" smtClean="0">
                <a:latin typeface="Arial"/>
                <a:cs typeface="Arial"/>
              </a:rPr>
              <a:t>Quan </a:t>
            </a:r>
            <a:r>
              <a:rPr lang="en-US" dirty="0" err="1" smtClean="0">
                <a:latin typeface="Arial"/>
                <a:cs typeface="Arial"/>
              </a:rPr>
              <a:t>sát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và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ghi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lại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toàn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bộ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thông</a:t>
            </a:r>
            <a:r>
              <a:rPr lang="en-US" dirty="0" smtClean="0">
                <a:latin typeface="Arial"/>
                <a:cs typeface="Arial"/>
              </a:rPr>
              <a:t> tin </a:t>
            </a:r>
            <a:r>
              <a:rPr lang="en-US" dirty="0" err="1" smtClean="0">
                <a:latin typeface="Arial"/>
                <a:cs typeface="Arial"/>
              </a:rPr>
              <a:t>và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hình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ảnh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một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phiên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thu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phí.</a:t>
            </a:r>
            <a:endParaRPr lang="en-US" dirty="0" smtClean="0">
              <a:latin typeface="Arial"/>
              <a:cs typeface="Arial"/>
            </a:endParaRPr>
          </a:p>
          <a:p>
            <a:pPr lvl="1" algn="just"/>
            <a:r>
              <a:rPr lang="en-US" dirty="0" err="1" smtClean="0">
                <a:latin typeface="Arial"/>
                <a:cs typeface="Arial"/>
              </a:rPr>
              <a:t>Phát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hiện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và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cảnh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báo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các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sai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sót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và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gian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lận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phí</a:t>
            </a:r>
            <a:r>
              <a:rPr lang="en-US" dirty="0" smtClean="0">
                <a:latin typeface="Arial"/>
                <a:cs typeface="Arial"/>
              </a:rPr>
              <a:t> (</a:t>
            </a:r>
            <a:r>
              <a:rPr lang="en-US" dirty="0" err="1" smtClean="0">
                <a:latin typeface="Arial"/>
                <a:cs typeface="Arial"/>
              </a:rPr>
              <a:t>phân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loại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sai</a:t>
            </a:r>
            <a:r>
              <a:rPr lang="en-US" dirty="0" smtClean="0">
                <a:latin typeface="Arial"/>
                <a:cs typeface="Arial"/>
              </a:rPr>
              <a:t>, </a:t>
            </a:r>
            <a:r>
              <a:rPr lang="en-US" dirty="0" err="1" smtClean="0">
                <a:latin typeface="Arial"/>
                <a:cs typeface="Arial"/>
              </a:rPr>
              <a:t>dùng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trùng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vé</a:t>
            </a:r>
            <a:r>
              <a:rPr lang="en-US" dirty="0" smtClean="0">
                <a:latin typeface="Arial"/>
                <a:cs typeface="Arial"/>
              </a:rPr>
              <a:t>, </a:t>
            </a:r>
            <a:r>
              <a:rPr lang="en-US" dirty="0" err="1" smtClean="0">
                <a:latin typeface="Arial"/>
                <a:cs typeface="Arial"/>
              </a:rPr>
              <a:t>thu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sai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tiền</a:t>
            </a:r>
            <a:r>
              <a:rPr lang="en-US" dirty="0" smtClean="0">
                <a:latin typeface="Arial"/>
                <a:cs typeface="Arial"/>
              </a:rPr>
              <a:t>,…)</a:t>
            </a:r>
          </a:p>
          <a:p>
            <a:pPr lvl="1" algn="just"/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785395"/>
          </a:xfrm>
        </p:spPr>
        <p:txBody>
          <a:bodyPr/>
          <a:lstStyle/>
          <a:p>
            <a:pPr algn="just"/>
            <a:r>
              <a:rPr lang="en-US" dirty="0" smtClean="0">
                <a:latin typeface="Arial"/>
                <a:cs typeface="Arial"/>
              </a:rPr>
              <a:t>Mô đun cân tốc độ thấp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S</a:t>
            </a:r>
            <a:r>
              <a:rPr lang="en-US" dirty="0" smtClean="0">
                <a:latin typeface="Arial"/>
                <a:cs typeface="Arial"/>
              </a:rPr>
              <a:t>SWIM:</a:t>
            </a:r>
          </a:p>
          <a:p>
            <a:pPr lvl="1" algn="just"/>
            <a:r>
              <a:rPr lang="en-US" dirty="0" err="1" smtClean="0">
                <a:latin typeface="Arial"/>
                <a:cs typeface="Arial"/>
              </a:rPr>
              <a:t>Tích hợp với hệ thống SSWIM</a:t>
            </a:r>
          </a:p>
          <a:p>
            <a:pPr lvl="1" algn="just"/>
            <a:r>
              <a:rPr lang="en-US" dirty="0" err="1" smtClean="0">
                <a:latin typeface="Arial"/>
                <a:cs typeface="Arial"/>
              </a:rPr>
              <a:t>Kết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hợp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tính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phí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quá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khổ</a:t>
            </a:r>
            <a:r>
              <a:rPr lang="en-US" dirty="0" smtClean="0">
                <a:latin typeface="Arial"/>
                <a:cs typeface="Arial"/>
              </a:rPr>
              <a:t>, </a:t>
            </a:r>
            <a:r>
              <a:rPr lang="en-US" dirty="0" err="1" smtClean="0">
                <a:latin typeface="Arial"/>
                <a:cs typeface="Arial"/>
              </a:rPr>
              <a:t>quá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tải</a:t>
            </a:r>
            <a:r>
              <a:rPr lang="en-US" dirty="0" smtClean="0">
                <a:latin typeface="Arial"/>
                <a:cs typeface="Arial"/>
              </a:rPr>
              <a:t> (</a:t>
            </a:r>
            <a:r>
              <a:rPr lang="en-US" dirty="0" smtClean="0">
                <a:latin typeface="Arial"/>
                <a:cs typeface="Arial"/>
              </a:rPr>
              <a:t>lựa chọn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pPr lvl="1" algn="just"/>
            <a:r>
              <a:rPr lang="en-US" dirty="0" smtClean="0">
                <a:latin typeface="Arial"/>
                <a:cs typeface="Arial"/>
              </a:rPr>
              <a:t>In </a:t>
            </a:r>
            <a:r>
              <a:rPr lang="en-US" dirty="0" err="1" smtClean="0">
                <a:latin typeface="Arial"/>
                <a:cs typeface="Arial"/>
              </a:rPr>
              <a:t>phiếu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phạt</a:t>
            </a:r>
            <a:r>
              <a:rPr lang="en-US" dirty="0" smtClean="0">
                <a:latin typeface="Arial"/>
                <a:cs typeface="Arial"/>
              </a:rPr>
              <a:t> (</a:t>
            </a:r>
            <a:r>
              <a:rPr lang="en-US" dirty="0" smtClean="0">
                <a:latin typeface="Arial"/>
                <a:cs typeface="Arial"/>
              </a:rPr>
              <a:t>lựa chọn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pPr marL="342900" lvl="1" indent="-342900" algn="just">
              <a:buFont typeface="Arial" charset="0"/>
              <a:buChar char="•"/>
            </a:pPr>
            <a:r>
              <a:rPr lang="en-US" sz="3200" dirty="0">
                <a:latin typeface="Arial"/>
                <a:cs typeface="Arial"/>
              </a:rPr>
              <a:t>Mô đun liên kết ngân hàng</a:t>
            </a:r>
          </a:p>
          <a:p>
            <a:pPr lvl="1" algn="just"/>
            <a:r>
              <a:rPr lang="en-US" dirty="0" smtClean="0">
                <a:latin typeface="Arial"/>
                <a:cs typeface="Arial"/>
              </a:rPr>
              <a:t>Thanh </a:t>
            </a:r>
            <a:r>
              <a:rPr lang="en-US" dirty="0" err="1" smtClean="0">
                <a:latin typeface="Arial"/>
                <a:cs typeface="Arial"/>
              </a:rPr>
              <a:t>toán</a:t>
            </a:r>
            <a:r>
              <a:rPr lang="en-US" dirty="0" smtClean="0">
                <a:latin typeface="Arial"/>
                <a:cs typeface="Arial"/>
              </a:rPr>
              <a:t> qua </a:t>
            </a:r>
            <a:r>
              <a:rPr lang="en-US" dirty="0" err="1" smtClean="0">
                <a:latin typeface="Arial"/>
                <a:cs typeface="Arial"/>
              </a:rPr>
              <a:t>thẻ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trả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trước</a:t>
            </a:r>
            <a:endParaRPr lang="en-US" dirty="0" smtClean="0">
              <a:latin typeface="Arial"/>
              <a:cs typeface="Arial"/>
            </a:endParaRPr>
          </a:p>
          <a:p>
            <a:pPr lvl="1" algn="just"/>
            <a:r>
              <a:rPr lang="en-US" dirty="0" smtClean="0">
                <a:latin typeface="Arial"/>
                <a:cs typeface="Arial"/>
              </a:rPr>
              <a:t>Thanh </a:t>
            </a:r>
            <a:r>
              <a:rPr lang="en-US" dirty="0" err="1" smtClean="0">
                <a:latin typeface="Arial"/>
                <a:cs typeface="Arial"/>
              </a:rPr>
              <a:t>toán</a:t>
            </a:r>
            <a:r>
              <a:rPr lang="en-US" dirty="0" smtClean="0">
                <a:latin typeface="Arial"/>
                <a:cs typeface="Arial"/>
              </a:rPr>
              <a:t> qua </a:t>
            </a:r>
            <a:r>
              <a:rPr lang="en-US" dirty="0" err="1" smtClean="0">
                <a:latin typeface="Arial"/>
                <a:cs typeface="Arial"/>
              </a:rPr>
              <a:t>thẻ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tín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dụng</a:t>
            </a:r>
            <a:endParaRPr lang="en-US" dirty="0" smtClean="0">
              <a:latin typeface="Arial"/>
              <a:cs typeface="Arial"/>
            </a:endParaRPr>
          </a:p>
          <a:p>
            <a:pPr lvl="1" algn="just"/>
            <a:r>
              <a:rPr lang="en-US" dirty="0" smtClean="0">
                <a:latin typeface="Arial"/>
                <a:cs typeface="Arial"/>
              </a:rPr>
              <a:t>Thanh </a:t>
            </a:r>
            <a:r>
              <a:rPr lang="en-US" dirty="0" err="1" smtClean="0">
                <a:latin typeface="Arial"/>
                <a:cs typeface="Arial"/>
              </a:rPr>
              <a:t>toán</a:t>
            </a:r>
            <a:r>
              <a:rPr lang="en-US" dirty="0" smtClean="0">
                <a:latin typeface="Arial"/>
                <a:cs typeface="Arial"/>
              </a:rPr>
              <a:t> qua </a:t>
            </a:r>
            <a:r>
              <a:rPr lang="en-US" dirty="0" err="1" smtClean="0">
                <a:latin typeface="Arial"/>
                <a:cs typeface="Arial"/>
              </a:rPr>
              <a:t>thẻ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ghi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nợ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Các mô đun chức năng chính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84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6" name="Rectangle 5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8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Mô đun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quản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trị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và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báo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cáo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en-US" dirty="0" err="1" smtClean="0">
                <a:latin typeface="Arial"/>
                <a:cs typeface="Arial"/>
              </a:rPr>
              <a:t>Quản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lý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tình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trạng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hoạt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động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của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tất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cả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các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thiết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bị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trên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hệ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thống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en-US" dirty="0" err="1" smtClean="0">
                <a:latin typeface="Arial"/>
                <a:cs typeface="Arial"/>
              </a:rPr>
              <a:t>Báo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cáo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thống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kê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lưu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lượng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xe</a:t>
            </a:r>
            <a:r>
              <a:rPr lang="en-US" dirty="0" smtClean="0">
                <a:latin typeface="Arial"/>
                <a:cs typeface="Arial"/>
              </a:rPr>
              <a:t>, </a:t>
            </a:r>
            <a:r>
              <a:rPr lang="en-US" dirty="0" err="1" smtClean="0">
                <a:latin typeface="Arial"/>
                <a:cs typeface="Arial"/>
              </a:rPr>
              <a:t>số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lượng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xe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quá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khổ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quá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tải</a:t>
            </a:r>
            <a:r>
              <a:rPr lang="en-US" dirty="0" smtClean="0">
                <a:latin typeface="Arial"/>
                <a:cs typeface="Arial"/>
              </a:rPr>
              <a:t>, </a:t>
            </a:r>
            <a:r>
              <a:rPr lang="en-US" dirty="0" err="1" smtClean="0">
                <a:latin typeface="Arial"/>
                <a:cs typeface="Arial"/>
              </a:rPr>
              <a:t>tổng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hợp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số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phí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thu</a:t>
            </a:r>
            <a:r>
              <a:rPr lang="en-US" dirty="0" smtClean="0">
                <a:latin typeface="Arial"/>
                <a:cs typeface="Arial"/>
              </a:rPr>
              <a:t>,…</a:t>
            </a:r>
          </a:p>
          <a:p>
            <a:pPr lvl="1"/>
            <a:r>
              <a:rPr lang="en-US" dirty="0" err="1">
                <a:latin typeface="Arial"/>
                <a:cs typeface="Arial"/>
              </a:rPr>
              <a:t>Báo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định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theo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mẫu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tiêu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chuẩn</a:t>
            </a:r>
          </a:p>
          <a:p>
            <a:pPr lvl="1"/>
            <a:r>
              <a:rPr lang="en-US" dirty="0" err="1" smtClean="0">
                <a:latin typeface="Arial"/>
                <a:cs typeface="Arial"/>
              </a:rPr>
              <a:t>Báo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cáo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tùy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chọn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theo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yêu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cầu</a:t>
            </a:r>
            <a:endParaRPr lang="en-US" dirty="0" smtClean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Các mô đun chức năng chính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691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ubtitle 2"/>
          <p:cNvSpPr>
            <a:spLocks noGrp="1"/>
          </p:cNvSpPr>
          <p:nvPr>
            <p:ph type="subTitle" idx="1"/>
          </p:nvPr>
        </p:nvSpPr>
        <p:spPr>
          <a:xfrm>
            <a:off x="539552" y="2780928"/>
            <a:ext cx="7920880" cy="576635"/>
          </a:xfrm>
        </p:spPr>
        <p:txBody>
          <a:bodyPr/>
          <a:lstStyle/>
          <a:p>
            <a:pPr algn="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HỆ THỐNG MẠNG TRUYỀN DẪN</a:t>
            </a:r>
            <a:endParaRPr lang="vi-VN" b="1" dirty="0">
              <a:solidFill>
                <a:srgbClr val="0070C0"/>
              </a:solidFill>
              <a:latin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00375" y="3427413"/>
            <a:ext cx="5357813" cy="317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0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1" name="Group 19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1" name="Rectangle 20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50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Đặc điểm nổi bật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069167" y="3153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4221088"/>
            <a:ext cx="8229600" cy="2160240"/>
          </a:xfrm>
        </p:spPr>
        <p:txBody>
          <a:bodyPr/>
          <a:lstStyle/>
          <a:p>
            <a:r>
              <a:rPr lang="en-US" sz="2400">
                <a:latin typeface="Arial"/>
                <a:cs typeface="Arial"/>
              </a:rPr>
              <a:t>Được thiết kế theo mô hình tiêu chuẩn.</a:t>
            </a:r>
          </a:p>
          <a:p>
            <a:r>
              <a:rPr lang="en-US" sz="2400">
                <a:latin typeface="Arial"/>
                <a:cs typeface="Arial"/>
              </a:rPr>
              <a:t>Ứng dụng công nghệ Gigabits Ethernet</a:t>
            </a:r>
          </a:p>
          <a:p>
            <a:r>
              <a:rPr lang="en-US" sz="2400">
                <a:latin typeface="Arial"/>
                <a:cs typeface="Arial"/>
              </a:rPr>
              <a:t>Sử dụng các switch công nghiệp, khả năng vận hành ở điều kiện môi trường khắc nghiệt.</a:t>
            </a:r>
          </a:p>
          <a:p>
            <a:r>
              <a:rPr lang="en-US" sz="2400">
                <a:latin typeface="Arial"/>
                <a:cs typeface="Arial"/>
              </a:rPr>
              <a:t>Khả năng mở rộng linh hoạt và mềm dẻo.</a:t>
            </a:r>
          </a:p>
          <a:p>
            <a:endParaRPr lang="en-US" sz="2400">
              <a:latin typeface="Arial"/>
              <a:cs typeface="Arial"/>
            </a:endParaRPr>
          </a:p>
        </p:txBody>
      </p:sp>
      <p:pic>
        <p:nvPicPr>
          <p:cNvPr id="11" name="Picture 10" descr="140426_topology thu phí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1331640" y="908720"/>
            <a:ext cx="633670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6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 descr="C:\Users\TrungNT\Desktop\hgjghj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0013"/>
            <a:ext cx="9144000" cy="688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55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16" name="Rectangle 15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sp>
        <p:nvSpPr>
          <p:cNvPr id="23556" name="Subtitle 2"/>
          <p:cNvSpPr txBox="1">
            <a:spLocks/>
          </p:cNvSpPr>
          <p:nvPr/>
        </p:nvSpPr>
        <p:spPr bwMode="auto">
          <a:xfrm>
            <a:off x="357188" y="357188"/>
            <a:ext cx="792956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3200" b="1" dirty="0" err="1" smtClean="0">
                <a:solidFill>
                  <a:srgbClr val="C00000"/>
                </a:solidFill>
                <a:cs typeface="Arial" charset="0"/>
              </a:rPr>
              <a:t>Lĩnh</a:t>
            </a:r>
            <a:r>
              <a:rPr lang="en-US" sz="3200" b="1" dirty="0" smtClean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3200" b="1" dirty="0" err="1" smtClean="0">
                <a:solidFill>
                  <a:srgbClr val="C00000"/>
                </a:solidFill>
                <a:cs typeface="Arial" charset="0"/>
              </a:rPr>
              <a:t>vực</a:t>
            </a:r>
            <a:r>
              <a:rPr lang="en-US" sz="3200" b="1" dirty="0" smtClean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3200" b="1" dirty="0" err="1" smtClean="0">
                <a:solidFill>
                  <a:srgbClr val="C00000"/>
                </a:solidFill>
                <a:cs typeface="Arial" charset="0"/>
              </a:rPr>
              <a:t>kinh</a:t>
            </a:r>
            <a:r>
              <a:rPr lang="en-US" sz="3200" b="1" dirty="0" smtClean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3200" b="1" dirty="0" err="1" smtClean="0">
                <a:solidFill>
                  <a:srgbClr val="C00000"/>
                </a:solidFill>
                <a:cs typeface="Arial" charset="0"/>
              </a:rPr>
              <a:t>doanh</a:t>
            </a:r>
            <a:endParaRPr lang="vi-VN" sz="3200" b="1" dirty="0">
              <a:solidFill>
                <a:srgbClr val="C00000"/>
              </a:solidFill>
              <a:cs typeface="Arial" charset="0"/>
            </a:endParaRPr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304800" y="1052736"/>
          <a:ext cx="853440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2" descr="C:\Users\TrungNT\Desktop\Untitled-1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22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ubtitle 2"/>
          <p:cNvSpPr txBox="1">
            <a:spLocks/>
          </p:cNvSpPr>
          <p:nvPr/>
        </p:nvSpPr>
        <p:spPr bwMode="auto">
          <a:xfrm>
            <a:off x="6000750" y="3500438"/>
            <a:ext cx="24003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vi-VN" sz="1200">
                <a:solidFill>
                  <a:srgbClr val="0070C0"/>
                </a:solidFill>
                <a:latin typeface="Myriad Pro" charset="0"/>
              </a:rPr>
              <a:t>			</a:t>
            </a:r>
          </a:p>
        </p:txBody>
      </p:sp>
      <p:pic>
        <p:nvPicPr>
          <p:cNvPr id="31748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9" name="Group 9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13" name="Rectangle 12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7000" y="1295400"/>
            <a:ext cx="635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5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16" name="Rectangle 15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sp>
        <p:nvSpPr>
          <p:cNvPr id="23556" name="Subtitle 2"/>
          <p:cNvSpPr txBox="1">
            <a:spLocks/>
          </p:cNvSpPr>
          <p:nvPr/>
        </p:nvSpPr>
        <p:spPr bwMode="auto">
          <a:xfrm>
            <a:off x="357188" y="357188"/>
            <a:ext cx="792956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3200" b="1" dirty="0" err="1" smtClean="0">
                <a:solidFill>
                  <a:srgbClr val="C00000"/>
                </a:solidFill>
                <a:cs typeface="Arial" charset="0"/>
              </a:rPr>
              <a:t>Giá</a:t>
            </a:r>
            <a:r>
              <a:rPr lang="en-US" sz="3200" b="1" dirty="0" smtClean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3200" b="1" dirty="0" err="1" smtClean="0">
                <a:solidFill>
                  <a:srgbClr val="C00000"/>
                </a:solidFill>
                <a:cs typeface="Arial" charset="0"/>
              </a:rPr>
              <a:t>trị</a:t>
            </a:r>
            <a:r>
              <a:rPr lang="en-US" sz="3200" b="1" dirty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3200" b="1" dirty="0" err="1" smtClean="0">
                <a:solidFill>
                  <a:srgbClr val="C00000"/>
                </a:solidFill>
                <a:cs typeface="Arial" charset="0"/>
              </a:rPr>
              <a:t>công</a:t>
            </a:r>
            <a:r>
              <a:rPr lang="en-US" sz="3200" b="1" dirty="0" smtClean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3200" b="1" dirty="0" err="1" smtClean="0">
                <a:solidFill>
                  <a:srgbClr val="C00000"/>
                </a:solidFill>
                <a:cs typeface="Arial" charset="0"/>
              </a:rPr>
              <a:t>ty</a:t>
            </a:r>
            <a:endParaRPr lang="vi-VN" sz="3200" b="1" dirty="0">
              <a:solidFill>
                <a:srgbClr val="C00000"/>
              </a:solidFill>
              <a:cs typeface="Arial" charset="0"/>
            </a:endParaRPr>
          </a:p>
        </p:txBody>
      </p:sp>
      <p:pic>
        <p:nvPicPr>
          <p:cNvPr id="9" name="Picture 2" descr="C:\Users\TrungNT\Desktop\Untitled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84464" y="1584921"/>
            <a:ext cx="2590800" cy="33855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vi-V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defRPr/>
            </a:pPr>
            <a:r>
              <a:rPr lang="en-US" sz="1600" dirty="0" smtClean="0"/>
              <a:t>TƯ VẤN DỰNG DỰ ÁN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99542" y="2276872"/>
            <a:ext cx="2590800" cy="83099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</a:pPr>
            <a:r>
              <a:rPr lang="en-US" sz="1600" dirty="0" smtClean="0"/>
              <a:t>THIẾT KẾ HỆ THỐNG</a:t>
            </a:r>
          </a:p>
          <a:p>
            <a:pPr algn="ctr" fontAlgn="auto">
              <a:spcBef>
                <a:spcPts val="0"/>
              </a:spcBef>
            </a:pPr>
            <a:r>
              <a:rPr lang="en-US" sz="1600" dirty="0" smtClean="0"/>
              <a:t>TRIỂN KHAI ĐÀO TẠO CHUYỂN GIAO CÔNG NGHỆ</a:t>
            </a:r>
            <a:endParaRPr lang="en-US" sz="1600" dirty="0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>
            <a:off x="1027583" y="2010122"/>
            <a:ext cx="2608263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725616" y="2639814"/>
            <a:ext cx="2590800" cy="107721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</a:pPr>
            <a:r>
              <a:rPr lang="en-US" sz="1600" dirty="0" smtClean="0"/>
              <a:t>PHÁT TRIỂN PHẦN MỀM</a:t>
            </a:r>
          </a:p>
          <a:p>
            <a:pPr algn="ctr" fontAlgn="auto">
              <a:spcBef>
                <a:spcPts val="0"/>
              </a:spcBef>
            </a:pPr>
            <a:r>
              <a:rPr lang="en-US" sz="1600" dirty="0" smtClean="0"/>
              <a:t>TÍCH HỢP HỆ THỐNG</a:t>
            </a:r>
          </a:p>
          <a:p>
            <a:pPr algn="ctr" fontAlgn="auto">
              <a:spcBef>
                <a:spcPts val="0"/>
              </a:spcBef>
            </a:pPr>
            <a:r>
              <a:rPr lang="en-US" sz="1600" dirty="0" smtClean="0"/>
              <a:t>PHÁT TRIỂN ỨNG DỤNG CÔNG NGHỆ THÔNG TIN</a:t>
            </a:r>
            <a:endParaRPr lang="en-US" sz="1600" dirty="0"/>
          </a:p>
        </p:txBody>
      </p:sp>
      <p:sp>
        <p:nvSpPr>
          <p:cNvPr id="15" name="Oval 14" descr="Anh_bia_1"/>
          <p:cNvSpPr>
            <a:spLocks noChangeArrowheads="1"/>
          </p:cNvSpPr>
          <p:nvPr/>
        </p:nvSpPr>
        <p:spPr bwMode="auto">
          <a:xfrm>
            <a:off x="3725366" y="2079824"/>
            <a:ext cx="1758950" cy="17526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vi-V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>
              <a:latin typeface="Calibri" charset="0"/>
            </a:endParaRPr>
          </a:p>
        </p:txBody>
      </p:sp>
      <p:sp>
        <p:nvSpPr>
          <p:cNvPr id="18" name="Line 24"/>
          <p:cNvSpPr>
            <a:spLocks noChangeShapeType="1"/>
          </p:cNvSpPr>
          <p:nvPr/>
        </p:nvSpPr>
        <p:spPr bwMode="auto">
          <a:xfrm>
            <a:off x="3620591" y="2005211"/>
            <a:ext cx="247154" cy="183530"/>
          </a:xfrm>
          <a:prstGeom prst="line">
            <a:avLst/>
          </a:prstGeom>
          <a:ln>
            <a:headEnd type="none" w="med" len="med"/>
            <a:tailEnd type="oval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Line 26"/>
          <p:cNvSpPr>
            <a:spLocks noChangeShapeType="1"/>
          </p:cNvSpPr>
          <p:nvPr/>
        </p:nvSpPr>
        <p:spPr bwMode="auto">
          <a:xfrm flipV="1">
            <a:off x="3490343" y="3762573"/>
            <a:ext cx="482674" cy="707057"/>
          </a:xfrm>
          <a:prstGeom prst="line">
            <a:avLst/>
          </a:prstGeom>
          <a:ln>
            <a:headEnd type="none" w="med" len="med"/>
            <a:tailEnd type="oval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Line 27"/>
          <p:cNvSpPr>
            <a:spLocks noChangeShapeType="1"/>
          </p:cNvSpPr>
          <p:nvPr/>
        </p:nvSpPr>
        <p:spPr bwMode="auto">
          <a:xfrm flipH="1">
            <a:off x="5620044" y="1957586"/>
            <a:ext cx="269637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Line 28"/>
          <p:cNvSpPr>
            <a:spLocks noChangeShapeType="1"/>
          </p:cNvSpPr>
          <p:nvPr/>
        </p:nvSpPr>
        <p:spPr bwMode="auto">
          <a:xfrm flipH="1">
            <a:off x="5275161" y="1957586"/>
            <a:ext cx="344881" cy="319286"/>
          </a:xfrm>
          <a:prstGeom prst="line">
            <a:avLst/>
          </a:prstGeom>
          <a:ln>
            <a:headEnd type="none" w="med" len="med"/>
            <a:tailEnd type="oval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3" name="Line 30"/>
          <p:cNvSpPr>
            <a:spLocks noChangeShapeType="1"/>
          </p:cNvSpPr>
          <p:nvPr/>
        </p:nvSpPr>
        <p:spPr bwMode="auto">
          <a:xfrm flipH="1" flipV="1">
            <a:off x="4930277" y="3900686"/>
            <a:ext cx="689768" cy="568944"/>
          </a:xfrm>
          <a:prstGeom prst="line">
            <a:avLst/>
          </a:prstGeom>
          <a:ln>
            <a:headEnd type="none" w="med" len="med"/>
            <a:tailEnd type="oval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Line 31"/>
          <p:cNvSpPr>
            <a:spLocks noChangeShapeType="1"/>
          </p:cNvSpPr>
          <p:nvPr/>
        </p:nvSpPr>
        <p:spPr bwMode="auto">
          <a:xfrm>
            <a:off x="5620047" y="3789040"/>
            <a:ext cx="2696369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725616" y="1500386"/>
            <a:ext cx="2590800" cy="33855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</a:pPr>
            <a:r>
              <a:rPr lang="en-US" sz="1600" dirty="0" smtClean="0"/>
              <a:t>PHÂN PHỐI SẢN PHẨM</a:t>
            </a:r>
            <a:endParaRPr lang="en-US" sz="1600" dirty="0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5720854" y="4077072"/>
            <a:ext cx="2595562" cy="33855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</a:pPr>
            <a:r>
              <a:rPr lang="en-US" sz="1600" dirty="0" smtClean="0"/>
              <a:t>TÍCH HỢP HỆ THỐNG</a:t>
            </a:r>
            <a:endParaRPr lang="en-US" sz="1600" dirty="0"/>
          </a:p>
        </p:txBody>
      </p: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3669804" y="2054424"/>
            <a:ext cx="1846262" cy="1766887"/>
            <a:chOff x="3525788" y="2382788"/>
            <a:chExt cx="1846808" cy="1766292"/>
          </a:xfrm>
        </p:grpSpPr>
        <p:sp>
          <p:nvSpPr>
            <p:cNvPr id="36" name="Oval 35"/>
            <p:cNvSpPr/>
            <p:nvPr/>
          </p:nvSpPr>
          <p:spPr>
            <a:xfrm>
              <a:off x="3525788" y="2382788"/>
              <a:ext cx="1846808" cy="1766292"/>
            </a:xfrm>
            <a:prstGeom prst="ellipse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  <a:scene3d>
              <a:camera prst="obliqueTopRight"/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vi-V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37" name="Picture 36" descr="C:\Users\TrungNT\Desktop\Untitled-5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2852936"/>
              <a:ext cx="1764258" cy="81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Line 31"/>
          <p:cNvSpPr>
            <a:spLocks noChangeShapeType="1"/>
          </p:cNvSpPr>
          <p:nvPr/>
        </p:nvSpPr>
        <p:spPr bwMode="auto">
          <a:xfrm>
            <a:off x="899542" y="3172594"/>
            <a:ext cx="2679130" cy="0"/>
          </a:xfrm>
          <a:prstGeom prst="line">
            <a:avLst/>
          </a:prstGeom>
          <a:ln>
            <a:headEnd type="none" w="med" len="med"/>
            <a:tailEnd type="oval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907703" y="3789040"/>
            <a:ext cx="2590800" cy="5847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</a:pPr>
            <a:r>
              <a:rPr lang="en-US" sz="1600" dirty="0" smtClean="0"/>
              <a:t>HỖ TRỢ SẢN PHẨM</a:t>
            </a:r>
          </a:p>
          <a:p>
            <a:pPr algn="ctr" fontAlgn="auto">
              <a:spcBef>
                <a:spcPts val="0"/>
              </a:spcBef>
            </a:pPr>
            <a:r>
              <a:rPr lang="en-US" sz="1600" dirty="0" smtClean="0"/>
              <a:t>SAU BÁN HÀNG (1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TIER)</a:t>
            </a:r>
            <a:endParaRPr lang="en-US" sz="1600" dirty="0"/>
          </a:p>
        </p:txBody>
      </p:sp>
      <p:sp>
        <p:nvSpPr>
          <p:cNvPr id="38" name="Line 31"/>
          <p:cNvSpPr>
            <a:spLocks noChangeShapeType="1"/>
          </p:cNvSpPr>
          <p:nvPr/>
        </p:nvSpPr>
        <p:spPr bwMode="auto">
          <a:xfrm flipV="1">
            <a:off x="907703" y="4469630"/>
            <a:ext cx="2590800" cy="1797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Line 28"/>
          <p:cNvSpPr>
            <a:spLocks noChangeShapeType="1"/>
          </p:cNvSpPr>
          <p:nvPr/>
        </p:nvSpPr>
        <p:spPr bwMode="auto">
          <a:xfrm>
            <a:off x="5275162" y="3658485"/>
            <a:ext cx="344886" cy="130555"/>
          </a:xfrm>
          <a:prstGeom prst="line">
            <a:avLst/>
          </a:prstGeom>
          <a:ln>
            <a:headEnd type="oval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Line 31"/>
          <p:cNvSpPr>
            <a:spLocks noChangeShapeType="1"/>
          </p:cNvSpPr>
          <p:nvPr/>
        </p:nvSpPr>
        <p:spPr bwMode="auto">
          <a:xfrm>
            <a:off x="5592752" y="4471428"/>
            <a:ext cx="2723664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1600" y="4872449"/>
            <a:ext cx="74168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800"/>
              </a:spcAft>
              <a:buFontTx/>
              <a:buChar char="-"/>
            </a:pP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Nền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tảng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từ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đội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ngũ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kỹ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thuật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và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phát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triển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phần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mềm</a:t>
            </a:r>
            <a:endParaRPr lang="en-US" sz="2000" dirty="0" smtClean="0">
              <a:solidFill>
                <a:srgbClr val="005BA3"/>
              </a:solidFill>
              <a:latin typeface="Arial"/>
              <a:cs typeface="Arial"/>
            </a:endParaRPr>
          </a:p>
          <a:p>
            <a:pPr marL="342900" lvl="0" indent="-342900">
              <a:spcAft>
                <a:spcPts val="800"/>
              </a:spcAft>
              <a:buFontTx/>
              <a:buChar char="-"/>
            </a:pP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Hỗ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trợ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từ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mạng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lưới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đối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tác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tin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cậy</a:t>
            </a:r>
            <a:endParaRPr lang="en-US" sz="2000" dirty="0" smtClean="0">
              <a:solidFill>
                <a:srgbClr val="005BA3"/>
              </a:solidFill>
              <a:latin typeface="Arial"/>
              <a:cs typeface="Arial"/>
            </a:endParaRPr>
          </a:p>
          <a:p>
            <a:pPr marL="342900" lvl="0" indent="-342900">
              <a:spcAft>
                <a:spcPts val="800"/>
              </a:spcAft>
              <a:buFontTx/>
              <a:buChar char="-"/>
            </a:pP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Học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hỏi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chuyên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môn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nghiệp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vụ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khách</a:t>
            </a:r>
            <a:r>
              <a:rPr lang="en-US" sz="2000" dirty="0" smtClean="0">
                <a:solidFill>
                  <a:srgbClr val="005BA3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005BA3"/>
                </a:solidFill>
                <a:latin typeface="Arial"/>
                <a:cs typeface="Arial"/>
              </a:rPr>
              <a:t>hàng</a:t>
            </a:r>
            <a:endParaRPr lang="en-US" sz="2000" dirty="0">
              <a:solidFill>
                <a:srgbClr val="005BA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381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307329" y="1772816"/>
            <a:ext cx="4865071" cy="4441106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357188" y="357188"/>
            <a:ext cx="792956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 err="1" smtClean="0">
                <a:solidFill>
                  <a:srgbClr val="C00000"/>
                </a:solidFill>
                <a:cs typeface="Arial" charset="0"/>
              </a:rPr>
              <a:t>Phân</a:t>
            </a:r>
            <a:r>
              <a:rPr lang="en-US" sz="2800" b="1" dirty="0" smtClean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cs typeface="Arial" charset="0"/>
              </a:rPr>
              <a:t>bố</a:t>
            </a:r>
            <a:r>
              <a:rPr lang="en-US" sz="2800" b="1" dirty="0" smtClean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cs typeface="Arial" charset="0"/>
              </a:rPr>
              <a:t>nguồn</a:t>
            </a:r>
            <a:r>
              <a:rPr lang="en-US" sz="2800" b="1" dirty="0" smtClean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cs typeface="Arial" charset="0"/>
              </a:rPr>
              <a:t>lực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90967" y="1669961"/>
            <a:ext cx="1727154" cy="402536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1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8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 DOANH</a:t>
            </a:r>
          </a:p>
        </p:txBody>
      </p:sp>
      <p:sp>
        <p:nvSpPr>
          <p:cNvPr id="6" name="Oval 5"/>
          <p:cNvSpPr/>
          <p:nvPr/>
        </p:nvSpPr>
        <p:spPr>
          <a:xfrm>
            <a:off x="3290129" y="1439620"/>
            <a:ext cx="892623" cy="863218"/>
          </a:xfrm>
          <a:prstGeom prst="ellips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4788" y="1602805"/>
            <a:ext cx="1782414" cy="733832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1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8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 &amp; GIẢI PHÁP</a:t>
            </a:r>
          </a:p>
        </p:txBody>
      </p:sp>
      <p:sp>
        <p:nvSpPr>
          <p:cNvPr id="12" name="Oval 11"/>
          <p:cNvSpPr/>
          <p:nvPr/>
        </p:nvSpPr>
        <p:spPr>
          <a:xfrm>
            <a:off x="4326769" y="1445572"/>
            <a:ext cx="1014002" cy="982138"/>
          </a:xfrm>
          <a:prstGeom prst="ellips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9%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964" y="2790515"/>
            <a:ext cx="1722666" cy="523466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1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8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 TRIỂN PHẦN MỀM</a:t>
            </a:r>
          </a:p>
        </p:txBody>
      </p:sp>
      <p:sp>
        <p:nvSpPr>
          <p:cNvPr id="16" name="Oval 15"/>
          <p:cNvSpPr/>
          <p:nvPr/>
        </p:nvSpPr>
        <p:spPr>
          <a:xfrm>
            <a:off x="2366146" y="2318688"/>
            <a:ext cx="1285991" cy="1297921"/>
          </a:xfrm>
          <a:prstGeom prst="ellips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47%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46203" y="2653183"/>
            <a:ext cx="1516345" cy="525650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1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8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 HỢP HỆ THỐNG</a:t>
            </a:r>
          </a:p>
        </p:txBody>
      </p:sp>
      <p:sp>
        <p:nvSpPr>
          <p:cNvPr id="19" name="Oval 18"/>
          <p:cNvSpPr/>
          <p:nvPr/>
        </p:nvSpPr>
        <p:spPr>
          <a:xfrm>
            <a:off x="3910653" y="2504258"/>
            <a:ext cx="941490" cy="946614"/>
          </a:xfrm>
          <a:prstGeom prst="ellips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3342" y="3862800"/>
            <a:ext cx="1921412" cy="65746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1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8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PHÁT TRIỂN</a:t>
            </a:r>
          </a:p>
        </p:txBody>
      </p:sp>
      <p:sp>
        <p:nvSpPr>
          <p:cNvPr id="22" name="Oval 21"/>
          <p:cNvSpPr/>
          <p:nvPr/>
        </p:nvSpPr>
        <p:spPr>
          <a:xfrm>
            <a:off x="2468252" y="3748357"/>
            <a:ext cx="1136137" cy="1133003"/>
          </a:xfrm>
          <a:prstGeom prst="ellips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12%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27515" y="3709149"/>
            <a:ext cx="1710405" cy="605709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1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8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 TỬ TỰ ĐỘNG HÓA</a:t>
            </a:r>
          </a:p>
        </p:txBody>
      </p:sp>
      <p:sp>
        <p:nvSpPr>
          <p:cNvPr id="26" name="Oval 25"/>
          <p:cNvSpPr/>
          <p:nvPr/>
        </p:nvSpPr>
        <p:spPr>
          <a:xfrm>
            <a:off x="3811385" y="3531856"/>
            <a:ext cx="1125824" cy="1055399"/>
          </a:xfrm>
          <a:prstGeom prst="ellips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11%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01663" y="5069087"/>
            <a:ext cx="2015706" cy="56526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1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8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 TRỢ SAU BÁN HÀNG</a:t>
            </a:r>
          </a:p>
        </p:txBody>
      </p:sp>
      <p:sp>
        <p:nvSpPr>
          <p:cNvPr id="32" name="Oval 31"/>
          <p:cNvSpPr/>
          <p:nvPr/>
        </p:nvSpPr>
        <p:spPr>
          <a:xfrm>
            <a:off x="3604389" y="4801956"/>
            <a:ext cx="1036121" cy="974921"/>
          </a:xfrm>
          <a:prstGeom prst="ellips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8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ubtitle 2"/>
          <p:cNvSpPr>
            <a:spLocks noGrp="1"/>
          </p:cNvSpPr>
          <p:nvPr>
            <p:ph type="subTitle" idx="1"/>
          </p:nvPr>
        </p:nvSpPr>
        <p:spPr>
          <a:xfrm>
            <a:off x="539552" y="2204864"/>
            <a:ext cx="7861499" cy="1152699"/>
          </a:xfrm>
        </p:spPr>
        <p:txBody>
          <a:bodyPr/>
          <a:lstStyle/>
          <a:p>
            <a:pPr algn="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GIẢI PHÁP THU PHÍ TỰ ĐỘNG </a:t>
            </a:r>
          </a:p>
          <a:p>
            <a:pPr algn="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KẾT HỢP KIỂM SOÁT TRỌNG TẢI XE</a:t>
            </a:r>
            <a:endParaRPr lang="vi-VN" b="1" dirty="0">
              <a:solidFill>
                <a:srgbClr val="0070C0"/>
              </a:solidFill>
              <a:latin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00375" y="3427413"/>
            <a:ext cx="5357813" cy="317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0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1" name="Group 19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1" name="Rectangle 20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834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57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Mô hình thu phí đã triển khai tại Việt Nam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en-US" sz="2400" b="1">
                <a:solidFill>
                  <a:srgbClr val="0000FF"/>
                </a:solidFill>
                <a:latin typeface="Arial"/>
                <a:cs typeface="Arial"/>
              </a:rPr>
              <a:t>Trạm thu phí mở 2 dừng</a:t>
            </a:r>
            <a:r>
              <a:rPr lang="en-US" sz="240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sz="2400">
                <a:latin typeface="Arial"/>
                <a:cs typeface="Arial"/>
              </a:rPr>
              <a:t>triển khai chủ y</a:t>
            </a:r>
            <a:r>
              <a:rPr lang="en-US" sz="2400">
                <a:latin typeface="Arial"/>
                <a:cs typeface="Arial"/>
              </a:rPr>
              <a:t>ế</a:t>
            </a:r>
            <a:r>
              <a:rPr lang="en-US" sz="2400">
                <a:latin typeface="Arial"/>
                <a:cs typeface="Arial"/>
              </a:rPr>
              <a:t>u trên các tuyến đường quốc lộ.</a:t>
            </a:r>
          </a:p>
          <a:p>
            <a:pPr algn="just">
              <a:lnSpc>
                <a:spcPct val="120000"/>
              </a:lnSpc>
            </a:pPr>
            <a:r>
              <a:rPr lang="en-US" sz="2400" b="1">
                <a:solidFill>
                  <a:srgbClr val="0000FF"/>
                </a:solidFill>
                <a:latin typeface="Arial"/>
                <a:cs typeface="Arial"/>
              </a:rPr>
              <a:t>Trạm thu phí mở 1 dừng</a:t>
            </a:r>
            <a:r>
              <a:rPr lang="en-US" sz="240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sz="2400">
                <a:latin typeface="Arial"/>
                <a:cs typeface="Arial"/>
              </a:rPr>
              <a:t>triển khai chủ yếu trên các tuyến đường quốc lộ.</a:t>
            </a:r>
          </a:p>
          <a:p>
            <a:pPr algn="just">
              <a:lnSpc>
                <a:spcPct val="120000"/>
              </a:lnSpc>
            </a:pPr>
            <a:r>
              <a:rPr lang="en-US" sz="2400" b="1">
                <a:solidFill>
                  <a:srgbClr val="0000FF"/>
                </a:solidFill>
                <a:latin typeface="Arial"/>
                <a:cs typeface="Arial"/>
              </a:rPr>
              <a:t>Trạm thu phí 1 dừng kết hợp với không dừng ETC</a:t>
            </a:r>
            <a:r>
              <a:rPr lang="en-US" sz="240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lang="en-US" sz="2400">
                <a:latin typeface="Arial"/>
                <a:cs typeface="Arial"/>
              </a:rPr>
              <a:t> triển khai thí điểm tại một số điểm trên toàn quốc. </a:t>
            </a:r>
          </a:p>
          <a:p>
            <a:pPr algn="just">
              <a:lnSpc>
                <a:spcPct val="120000"/>
              </a:lnSpc>
            </a:pPr>
            <a:r>
              <a:rPr lang="en-US" sz="2400" b="1">
                <a:solidFill>
                  <a:srgbClr val="0000FF"/>
                </a:solidFill>
                <a:latin typeface="Arial"/>
                <a:cs typeface="Arial"/>
              </a:rPr>
              <a:t>Trạm thu phí 1 dừng khép kín sử dụng smartcard: </a:t>
            </a:r>
            <a:r>
              <a:rPr lang="en-US" sz="2400">
                <a:latin typeface="Arial"/>
                <a:cs typeface="Arial"/>
              </a:rPr>
              <a:t>triển khai trên 1 số tuyến đường cao tốc mới triển khai.</a:t>
            </a:r>
            <a:endParaRPr lang="en-US"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49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 bwMode="auto">
          <a:xfrm>
            <a:off x="179512" y="332656"/>
            <a:ext cx="8073578" cy="57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C00000"/>
                </a:solidFill>
                <a:cs typeface="Arial" charset="0"/>
              </a:rPr>
              <a:t>Mô hình trạm cân đã triển khai tại Việt Nam</a:t>
            </a:r>
            <a:endParaRPr lang="vi-VN" sz="2800" b="1" dirty="0">
              <a:solidFill>
                <a:srgbClr val="C00000"/>
              </a:solidFill>
              <a:cs typeface="Arial" charset="0"/>
            </a:endParaRPr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8358188" y="357188"/>
            <a:ext cx="785812" cy="571500"/>
            <a:chOff x="8358214" y="214290"/>
            <a:chExt cx="785786" cy="785818"/>
          </a:xfrm>
        </p:grpSpPr>
        <p:sp>
          <p:nvSpPr>
            <p:cNvPr id="20" name="Rectangle 19"/>
            <p:cNvSpPr/>
            <p:nvPr/>
          </p:nvSpPr>
          <p:spPr>
            <a:xfrm>
              <a:off x="8358214" y="214290"/>
              <a:ext cx="117471" cy="7858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01084" y="214290"/>
              <a:ext cx="642916" cy="785818"/>
            </a:xfrm>
            <a:prstGeom prst="rect">
              <a:avLst/>
            </a:prstGeom>
            <a:solidFill>
              <a:srgbClr val="00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dirty="0"/>
                <a:t> </a:t>
              </a:r>
            </a:p>
          </p:txBody>
        </p:sp>
      </p:grpSp>
      <p:pic>
        <p:nvPicPr>
          <p:cNvPr id="24" name="Picture 2" descr="C:\Users\TrungNT\Desktop\Untitled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357938"/>
            <a:ext cx="70008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lvl="0" algn="just">
              <a:lnSpc>
                <a:spcPct val="120000"/>
              </a:lnSpc>
            </a:pPr>
            <a:r>
              <a:rPr lang="en-US" sz="2400" b="1">
                <a:solidFill>
                  <a:srgbClr val="0000FF"/>
                </a:solidFill>
                <a:latin typeface="Arial"/>
                <a:cs typeface="Arial"/>
              </a:rPr>
              <a:t>Trạm cân xe cố định: </a:t>
            </a: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chỉ bao gồm 1 hệ thống cân tĩnh. </a:t>
            </a:r>
          </a:p>
          <a:p>
            <a:pPr lvl="0" algn="just">
              <a:lnSpc>
                <a:spcPct val="120000"/>
              </a:lnSpc>
            </a:pPr>
            <a:r>
              <a:rPr lang="en-US" sz="2400" b="1">
                <a:solidFill>
                  <a:srgbClr val="0000FF"/>
                </a:solidFill>
                <a:latin typeface="Arial"/>
                <a:cs typeface="Arial"/>
              </a:rPr>
              <a:t>Mô hình hệ thống 2 cân: </a:t>
            </a:r>
            <a:r>
              <a:rPr lang="en-US" sz="2400">
                <a:latin typeface="Arial"/>
                <a:cs typeface="Arial"/>
              </a:rPr>
              <a:t>triển khai thí điểm </a:t>
            </a:r>
            <a:r>
              <a:rPr lang="en-US" sz="2400">
                <a:latin typeface="Arial"/>
                <a:cs typeface="Arial"/>
              </a:rPr>
              <a:t>tại 02 địa điểm</a:t>
            </a:r>
            <a:r>
              <a:rPr lang="en-US" sz="2400">
                <a:latin typeface="Arial"/>
                <a:cs typeface="Arial"/>
              </a:rPr>
              <a:t>, gồm hệ thống cân tốc độ cao (sơ cấp) và hệ thống cân tĩnh (thứ cấp). </a:t>
            </a:r>
          </a:p>
          <a:p>
            <a:pPr lvl="0" algn="just">
              <a:lnSpc>
                <a:spcPct val="120000"/>
              </a:lnSpc>
            </a:pPr>
            <a:r>
              <a:rPr lang="en-US" sz="2400" b="1">
                <a:solidFill>
                  <a:srgbClr val="0000FF"/>
                </a:solidFill>
                <a:latin typeface="Arial"/>
                <a:cs typeface="Arial"/>
              </a:rPr>
              <a:t>Mô hình hệ thống cân lưu động: </a:t>
            </a:r>
            <a:r>
              <a:rPr lang="en-US" sz="2400">
                <a:latin typeface="Arial"/>
                <a:cs typeface="Arial"/>
              </a:rPr>
              <a:t>mới được triển khai </a:t>
            </a:r>
            <a:r>
              <a:rPr lang="en-US" sz="2400">
                <a:latin typeface="Arial"/>
                <a:cs typeface="Arial"/>
              </a:rPr>
              <a:t>đồng loạt </a:t>
            </a:r>
            <a:r>
              <a:rPr lang="en-US" sz="2400">
                <a:latin typeface="Arial"/>
                <a:cs typeface="Arial"/>
              </a:rPr>
              <a:t>trên toàn quốc.</a:t>
            </a:r>
          </a:p>
          <a:p>
            <a:pPr algn="just">
              <a:lnSpc>
                <a:spcPct val="120000"/>
              </a:lnSpc>
            </a:pPr>
            <a:endParaRPr lang="en-US" sz="240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4905" r="5942"/>
          <a:stretch/>
        </p:blipFill>
        <p:spPr>
          <a:xfrm>
            <a:off x="6516216" y="4509120"/>
            <a:ext cx="2317196" cy="1816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12262"/>
          <a:stretch/>
        </p:blipFill>
        <p:spPr>
          <a:xfrm>
            <a:off x="3707904" y="4509120"/>
            <a:ext cx="2422949" cy="1828770"/>
          </a:xfrm>
          <a:prstGeom prst="rect">
            <a:avLst/>
          </a:prstGeom>
        </p:spPr>
      </p:pic>
      <p:pic>
        <p:nvPicPr>
          <p:cNvPr id="66" name="Picture 2" descr="L:\photos\Diagrams\WIM\ram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4"/>
          <a:stretch>
            <a:fillRect/>
          </a:stretch>
        </p:blipFill>
        <p:spPr bwMode="auto">
          <a:xfrm>
            <a:off x="827584" y="4581128"/>
            <a:ext cx="2394992" cy="177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1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3016</Words>
  <Application>Microsoft Macintosh PowerPoint</Application>
  <PresentationFormat>On-screen Show (4:3)</PresentationFormat>
  <Paragraphs>310</Paragraphs>
  <Slides>40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Bố trí thiết bị trên làn không dừng ETC</vt:lpstr>
      <vt:lpstr>Bố trí thiết bị trên làn không dừng ETC</vt:lpstr>
      <vt:lpstr>Đầu đọc ghi thẻ ETC</vt:lpstr>
      <vt:lpstr>Thiết bị OBU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TrungNT</dc:creator>
  <cp:lastModifiedBy>Nguyen Duc Hieu</cp:lastModifiedBy>
  <cp:revision>443</cp:revision>
  <cp:lastPrinted>2012-12-20T08:38:00Z</cp:lastPrinted>
  <dcterms:created xsi:type="dcterms:W3CDTF">2011-05-26T04:17:02Z</dcterms:created>
  <dcterms:modified xsi:type="dcterms:W3CDTF">2014-05-13T04:17:35Z</dcterms:modified>
</cp:coreProperties>
</file>